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embeddedFontLst>
    <p:embeddedFont>
      <p:font typeface="Cormorant SC"/>
      <p:regular r:id="rId56"/>
      <p:bold r:id="rId57"/>
    </p:embeddedFont>
    <p:embeddedFont>
      <p:font typeface="Alegreya Sans SC"/>
      <p:regular r:id="rId58"/>
      <p:bold r:id="rId59"/>
      <p:italic r:id="rId60"/>
      <p:boldItalic r:id="rId61"/>
    </p:embeddedFont>
    <p:embeddedFont>
      <p:font typeface="El Messiri"/>
      <p:regular r:id="rId62"/>
      <p:bold r:id="rId63"/>
    </p:embeddedFont>
    <p:embeddedFont>
      <p:font typeface="Questrial"/>
      <p:regular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ElMessiri-regular.fntdata"/><Relationship Id="rId61" Type="http://schemas.openxmlformats.org/officeDocument/2006/relationships/font" Target="fonts/AlegreyaSansSC-boldItalic.fntdata"/><Relationship Id="rId20" Type="http://schemas.openxmlformats.org/officeDocument/2006/relationships/slide" Target="slides/slide14.xml"/><Relationship Id="rId64" Type="http://schemas.openxmlformats.org/officeDocument/2006/relationships/font" Target="fonts/Questrial-regular.fntdata"/><Relationship Id="rId63" Type="http://schemas.openxmlformats.org/officeDocument/2006/relationships/font" Target="fonts/ElMessiri-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AlegreyaSansSC-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CormorantSC-bold.fntdata"/><Relationship Id="rId12" Type="http://schemas.openxmlformats.org/officeDocument/2006/relationships/slide" Target="slides/slide6.xml"/><Relationship Id="rId56" Type="http://schemas.openxmlformats.org/officeDocument/2006/relationships/font" Target="fonts/CormorantSC-regular.fntdata"/><Relationship Id="rId15" Type="http://schemas.openxmlformats.org/officeDocument/2006/relationships/slide" Target="slides/slide9.xml"/><Relationship Id="rId59" Type="http://schemas.openxmlformats.org/officeDocument/2006/relationships/font" Target="fonts/AlegreyaSansSC-bold.fntdata"/><Relationship Id="rId14" Type="http://schemas.openxmlformats.org/officeDocument/2006/relationships/slide" Target="slides/slide8.xml"/><Relationship Id="rId58" Type="http://schemas.openxmlformats.org/officeDocument/2006/relationships/font" Target="fonts/AlegreyaSansSC-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g2a9346aec0b_0_2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8" name="Google Shape;2608;g2a9346aec0b_0_2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2" name="Shape 3142"/>
        <p:cNvGrpSpPr/>
        <p:nvPr/>
      </p:nvGrpSpPr>
      <p:grpSpPr>
        <a:xfrm>
          <a:off x="0" y="0"/>
          <a:ext cx="0" cy="0"/>
          <a:chOff x="0" y="0"/>
          <a:chExt cx="0" cy="0"/>
        </a:xfrm>
      </p:grpSpPr>
      <p:sp>
        <p:nvSpPr>
          <p:cNvPr id="3143" name="Google Shape;3143;g2a97afd5f38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4" name="Google Shape;3144;g2a97afd5f38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2" name="Shape 3152"/>
        <p:cNvGrpSpPr/>
        <p:nvPr/>
      </p:nvGrpSpPr>
      <p:grpSpPr>
        <a:xfrm>
          <a:off x="0" y="0"/>
          <a:ext cx="0" cy="0"/>
          <a:chOff x="0" y="0"/>
          <a:chExt cx="0" cy="0"/>
        </a:xfrm>
      </p:grpSpPr>
      <p:sp>
        <p:nvSpPr>
          <p:cNvPr id="3153" name="Google Shape;3153;g2a97afd5f38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4" name="Google Shape;3154;g2a97afd5f38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2" name="Shape 3162"/>
        <p:cNvGrpSpPr/>
        <p:nvPr/>
      </p:nvGrpSpPr>
      <p:grpSpPr>
        <a:xfrm>
          <a:off x="0" y="0"/>
          <a:ext cx="0" cy="0"/>
          <a:chOff x="0" y="0"/>
          <a:chExt cx="0" cy="0"/>
        </a:xfrm>
      </p:grpSpPr>
      <p:sp>
        <p:nvSpPr>
          <p:cNvPr id="3163" name="Google Shape;3163;g2a97afd5f38_0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4" name="Google Shape;3164;g2a97afd5f38_0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2" name="Shape 3172"/>
        <p:cNvGrpSpPr/>
        <p:nvPr/>
      </p:nvGrpSpPr>
      <p:grpSpPr>
        <a:xfrm>
          <a:off x="0" y="0"/>
          <a:ext cx="0" cy="0"/>
          <a:chOff x="0" y="0"/>
          <a:chExt cx="0" cy="0"/>
        </a:xfrm>
      </p:grpSpPr>
      <p:sp>
        <p:nvSpPr>
          <p:cNvPr id="3173" name="Google Shape;3173;g2a97afd5f38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4" name="Google Shape;3174;g2a97afd5f38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2" name="Shape 3182"/>
        <p:cNvGrpSpPr/>
        <p:nvPr/>
      </p:nvGrpSpPr>
      <p:grpSpPr>
        <a:xfrm>
          <a:off x="0" y="0"/>
          <a:ext cx="0" cy="0"/>
          <a:chOff x="0" y="0"/>
          <a:chExt cx="0" cy="0"/>
        </a:xfrm>
      </p:grpSpPr>
      <p:sp>
        <p:nvSpPr>
          <p:cNvPr id="3183" name="Google Shape;3183;g2a97afd5f38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4" name="Google Shape;3184;g2a97afd5f38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2" name="Shape 3192"/>
        <p:cNvGrpSpPr/>
        <p:nvPr/>
      </p:nvGrpSpPr>
      <p:grpSpPr>
        <a:xfrm>
          <a:off x="0" y="0"/>
          <a:ext cx="0" cy="0"/>
          <a:chOff x="0" y="0"/>
          <a:chExt cx="0" cy="0"/>
        </a:xfrm>
      </p:grpSpPr>
      <p:sp>
        <p:nvSpPr>
          <p:cNvPr id="3193" name="Google Shape;3193;g2a97afd5f38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4" name="Google Shape;3194;g2a97afd5f38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2" name="Shape 3202"/>
        <p:cNvGrpSpPr/>
        <p:nvPr/>
      </p:nvGrpSpPr>
      <p:grpSpPr>
        <a:xfrm>
          <a:off x="0" y="0"/>
          <a:ext cx="0" cy="0"/>
          <a:chOff x="0" y="0"/>
          <a:chExt cx="0" cy="0"/>
        </a:xfrm>
      </p:grpSpPr>
      <p:sp>
        <p:nvSpPr>
          <p:cNvPr id="3203" name="Google Shape;3203;g2a97afd5f38_0_1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4" name="Google Shape;3204;g2a97afd5f38_0_1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2" name="Shape 3212"/>
        <p:cNvGrpSpPr/>
        <p:nvPr/>
      </p:nvGrpSpPr>
      <p:grpSpPr>
        <a:xfrm>
          <a:off x="0" y="0"/>
          <a:ext cx="0" cy="0"/>
          <a:chOff x="0" y="0"/>
          <a:chExt cx="0" cy="0"/>
        </a:xfrm>
      </p:grpSpPr>
      <p:sp>
        <p:nvSpPr>
          <p:cNvPr id="3213" name="Google Shape;3213;g2a97afd5f38_0_1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4" name="Google Shape;3214;g2a97afd5f38_0_1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2" name="Shape 3222"/>
        <p:cNvGrpSpPr/>
        <p:nvPr/>
      </p:nvGrpSpPr>
      <p:grpSpPr>
        <a:xfrm>
          <a:off x="0" y="0"/>
          <a:ext cx="0" cy="0"/>
          <a:chOff x="0" y="0"/>
          <a:chExt cx="0" cy="0"/>
        </a:xfrm>
      </p:grpSpPr>
      <p:sp>
        <p:nvSpPr>
          <p:cNvPr id="3223" name="Google Shape;3223;g2a97afd5f38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4" name="Google Shape;3224;g2a97afd5f38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2" name="Shape 3232"/>
        <p:cNvGrpSpPr/>
        <p:nvPr/>
      </p:nvGrpSpPr>
      <p:grpSpPr>
        <a:xfrm>
          <a:off x="0" y="0"/>
          <a:ext cx="0" cy="0"/>
          <a:chOff x="0" y="0"/>
          <a:chExt cx="0" cy="0"/>
        </a:xfrm>
      </p:grpSpPr>
      <p:sp>
        <p:nvSpPr>
          <p:cNvPr id="3233" name="Google Shape;3233;g2a97afd5f38_0_1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4" name="Google Shape;3234;g2a97afd5f38_0_1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g2a97afd5f38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1" name="Google Shape;2711;g2a97afd5f38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2" name="Shape 3242"/>
        <p:cNvGrpSpPr/>
        <p:nvPr/>
      </p:nvGrpSpPr>
      <p:grpSpPr>
        <a:xfrm>
          <a:off x="0" y="0"/>
          <a:ext cx="0" cy="0"/>
          <a:chOff x="0" y="0"/>
          <a:chExt cx="0" cy="0"/>
        </a:xfrm>
      </p:grpSpPr>
      <p:sp>
        <p:nvSpPr>
          <p:cNvPr id="3243" name="Google Shape;3243;g2a97afd5f38_0_1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4" name="Google Shape;3244;g2a97afd5f38_0_1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2" name="Shape 3252"/>
        <p:cNvGrpSpPr/>
        <p:nvPr/>
      </p:nvGrpSpPr>
      <p:grpSpPr>
        <a:xfrm>
          <a:off x="0" y="0"/>
          <a:ext cx="0" cy="0"/>
          <a:chOff x="0" y="0"/>
          <a:chExt cx="0" cy="0"/>
        </a:xfrm>
      </p:grpSpPr>
      <p:sp>
        <p:nvSpPr>
          <p:cNvPr id="3253" name="Google Shape;3253;g2a97afd5f38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4" name="Google Shape;3254;g2a97afd5f38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2" name="Shape 3262"/>
        <p:cNvGrpSpPr/>
        <p:nvPr/>
      </p:nvGrpSpPr>
      <p:grpSpPr>
        <a:xfrm>
          <a:off x="0" y="0"/>
          <a:ext cx="0" cy="0"/>
          <a:chOff x="0" y="0"/>
          <a:chExt cx="0" cy="0"/>
        </a:xfrm>
      </p:grpSpPr>
      <p:sp>
        <p:nvSpPr>
          <p:cNvPr id="3263" name="Google Shape;3263;g2a97afd5f38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4" name="Google Shape;3264;g2a97afd5f38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2" name="Shape 3272"/>
        <p:cNvGrpSpPr/>
        <p:nvPr/>
      </p:nvGrpSpPr>
      <p:grpSpPr>
        <a:xfrm>
          <a:off x="0" y="0"/>
          <a:ext cx="0" cy="0"/>
          <a:chOff x="0" y="0"/>
          <a:chExt cx="0" cy="0"/>
        </a:xfrm>
      </p:grpSpPr>
      <p:sp>
        <p:nvSpPr>
          <p:cNvPr id="3273" name="Google Shape;3273;g2a97afd5f38_0_1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4" name="Google Shape;3274;g2a97afd5f38_0_1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2" name="Shape 3282"/>
        <p:cNvGrpSpPr/>
        <p:nvPr/>
      </p:nvGrpSpPr>
      <p:grpSpPr>
        <a:xfrm>
          <a:off x="0" y="0"/>
          <a:ext cx="0" cy="0"/>
          <a:chOff x="0" y="0"/>
          <a:chExt cx="0" cy="0"/>
        </a:xfrm>
      </p:grpSpPr>
      <p:sp>
        <p:nvSpPr>
          <p:cNvPr id="3283" name="Google Shape;3283;g2a97afd5f38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4" name="Google Shape;3284;g2a97afd5f38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2" name="Shape 3292"/>
        <p:cNvGrpSpPr/>
        <p:nvPr/>
      </p:nvGrpSpPr>
      <p:grpSpPr>
        <a:xfrm>
          <a:off x="0" y="0"/>
          <a:ext cx="0" cy="0"/>
          <a:chOff x="0" y="0"/>
          <a:chExt cx="0" cy="0"/>
        </a:xfrm>
      </p:grpSpPr>
      <p:sp>
        <p:nvSpPr>
          <p:cNvPr id="3293" name="Google Shape;3293;g2a97afd5f38_0_1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4" name="Google Shape;3294;g2a97afd5f38_0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2" name="Shape 3302"/>
        <p:cNvGrpSpPr/>
        <p:nvPr/>
      </p:nvGrpSpPr>
      <p:grpSpPr>
        <a:xfrm>
          <a:off x="0" y="0"/>
          <a:ext cx="0" cy="0"/>
          <a:chOff x="0" y="0"/>
          <a:chExt cx="0" cy="0"/>
        </a:xfrm>
      </p:grpSpPr>
      <p:sp>
        <p:nvSpPr>
          <p:cNvPr id="3303" name="Google Shape;3303;g2a97afd5f38_0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4" name="Google Shape;3304;g2a97afd5f38_0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2" name="Shape 3312"/>
        <p:cNvGrpSpPr/>
        <p:nvPr/>
      </p:nvGrpSpPr>
      <p:grpSpPr>
        <a:xfrm>
          <a:off x="0" y="0"/>
          <a:ext cx="0" cy="0"/>
          <a:chOff x="0" y="0"/>
          <a:chExt cx="0" cy="0"/>
        </a:xfrm>
      </p:grpSpPr>
      <p:sp>
        <p:nvSpPr>
          <p:cNvPr id="3313" name="Google Shape;3313;g2a97afd5f38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4" name="Google Shape;3314;g2a97afd5f38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2" name="Shape 3322"/>
        <p:cNvGrpSpPr/>
        <p:nvPr/>
      </p:nvGrpSpPr>
      <p:grpSpPr>
        <a:xfrm>
          <a:off x="0" y="0"/>
          <a:ext cx="0" cy="0"/>
          <a:chOff x="0" y="0"/>
          <a:chExt cx="0" cy="0"/>
        </a:xfrm>
      </p:grpSpPr>
      <p:sp>
        <p:nvSpPr>
          <p:cNvPr id="3323" name="Google Shape;3323;g2a97afd5f38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4" name="Google Shape;3324;g2a97afd5f38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2" name="Shape 3332"/>
        <p:cNvGrpSpPr/>
        <p:nvPr/>
      </p:nvGrpSpPr>
      <p:grpSpPr>
        <a:xfrm>
          <a:off x="0" y="0"/>
          <a:ext cx="0" cy="0"/>
          <a:chOff x="0" y="0"/>
          <a:chExt cx="0" cy="0"/>
        </a:xfrm>
      </p:grpSpPr>
      <p:sp>
        <p:nvSpPr>
          <p:cNvPr id="3333" name="Google Shape;3333;g2a97afd5f38_0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4" name="Google Shape;3334;g2a97afd5f38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2" name="Shape 3072"/>
        <p:cNvGrpSpPr/>
        <p:nvPr/>
      </p:nvGrpSpPr>
      <p:grpSpPr>
        <a:xfrm>
          <a:off x="0" y="0"/>
          <a:ext cx="0" cy="0"/>
          <a:chOff x="0" y="0"/>
          <a:chExt cx="0" cy="0"/>
        </a:xfrm>
      </p:grpSpPr>
      <p:sp>
        <p:nvSpPr>
          <p:cNvPr id="3073" name="Google Shape;3073;g2a97afd5f38_0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4" name="Google Shape;3074;g2a97afd5f38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2" name="Shape 3342"/>
        <p:cNvGrpSpPr/>
        <p:nvPr/>
      </p:nvGrpSpPr>
      <p:grpSpPr>
        <a:xfrm>
          <a:off x="0" y="0"/>
          <a:ext cx="0" cy="0"/>
          <a:chOff x="0" y="0"/>
          <a:chExt cx="0" cy="0"/>
        </a:xfrm>
      </p:grpSpPr>
      <p:sp>
        <p:nvSpPr>
          <p:cNvPr id="3343" name="Google Shape;3343;g2a97afd5f38_0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4" name="Google Shape;3344;g2a97afd5f38_0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2" name="Shape 3352"/>
        <p:cNvGrpSpPr/>
        <p:nvPr/>
      </p:nvGrpSpPr>
      <p:grpSpPr>
        <a:xfrm>
          <a:off x="0" y="0"/>
          <a:ext cx="0" cy="0"/>
          <a:chOff x="0" y="0"/>
          <a:chExt cx="0" cy="0"/>
        </a:xfrm>
      </p:grpSpPr>
      <p:sp>
        <p:nvSpPr>
          <p:cNvPr id="3353" name="Google Shape;3353;g2a97afd5f38_0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4" name="Google Shape;3354;g2a97afd5f38_0_1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2" name="Shape 3362"/>
        <p:cNvGrpSpPr/>
        <p:nvPr/>
      </p:nvGrpSpPr>
      <p:grpSpPr>
        <a:xfrm>
          <a:off x="0" y="0"/>
          <a:ext cx="0" cy="0"/>
          <a:chOff x="0" y="0"/>
          <a:chExt cx="0" cy="0"/>
        </a:xfrm>
      </p:grpSpPr>
      <p:sp>
        <p:nvSpPr>
          <p:cNvPr id="3363" name="Google Shape;3363;g2a97afd5f38_0_1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4" name="Google Shape;3364;g2a97afd5f38_0_1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2" name="Shape 3372"/>
        <p:cNvGrpSpPr/>
        <p:nvPr/>
      </p:nvGrpSpPr>
      <p:grpSpPr>
        <a:xfrm>
          <a:off x="0" y="0"/>
          <a:ext cx="0" cy="0"/>
          <a:chOff x="0" y="0"/>
          <a:chExt cx="0" cy="0"/>
        </a:xfrm>
      </p:grpSpPr>
      <p:sp>
        <p:nvSpPr>
          <p:cNvPr id="3373" name="Google Shape;3373;g2a97afd5f38_0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4" name="Google Shape;3374;g2a97afd5f38_0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2" name="Shape 3382"/>
        <p:cNvGrpSpPr/>
        <p:nvPr/>
      </p:nvGrpSpPr>
      <p:grpSpPr>
        <a:xfrm>
          <a:off x="0" y="0"/>
          <a:ext cx="0" cy="0"/>
          <a:chOff x="0" y="0"/>
          <a:chExt cx="0" cy="0"/>
        </a:xfrm>
      </p:grpSpPr>
      <p:sp>
        <p:nvSpPr>
          <p:cNvPr id="3383" name="Google Shape;3383;g2a97afd5f38_0_1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4" name="Google Shape;3384;g2a97afd5f38_0_1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2" name="Shape 3392"/>
        <p:cNvGrpSpPr/>
        <p:nvPr/>
      </p:nvGrpSpPr>
      <p:grpSpPr>
        <a:xfrm>
          <a:off x="0" y="0"/>
          <a:ext cx="0" cy="0"/>
          <a:chOff x="0" y="0"/>
          <a:chExt cx="0" cy="0"/>
        </a:xfrm>
      </p:grpSpPr>
      <p:sp>
        <p:nvSpPr>
          <p:cNvPr id="3393" name="Google Shape;3393;g2a97afd5f38_0_1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4" name="Google Shape;3394;g2a97afd5f38_0_1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2" name="Shape 3402"/>
        <p:cNvGrpSpPr/>
        <p:nvPr/>
      </p:nvGrpSpPr>
      <p:grpSpPr>
        <a:xfrm>
          <a:off x="0" y="0"/>
          <a:ext cx="0" cy="0"/>
          <a:chOff x="0" y="0"/>
          <a:chExt cx="0" cy="0"/>
        </a:xfrm>
      </p:grpSpPr>
      <p:sp>
        <p:nvSpPr>
          <p:cNvPr id="3403" name="Google Shape;3403;g2a97afd5f38_0_1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4" name="Google Shape;3404;g2a97afd5f38_0_1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2" name="Shape 3412"/>
        <p:cNvGrpSpPr/>
        <p:nvPr/>
      </p:nvGrpSpPr>
      <p:grpSpPr>
        <a:xfrm>
          <a:off x="0" y="0"/>
          <a:ext cx="0" cy="0"/>
          <a:chOff x="0" y="0"/>
          <a:chExt cx="0" cy="0"/>
        </a:xfrm>
      </p:grpSpPr>
      <p:sp>
        <p:nvSpPr>
          <p:cNvPr id="3413" name="Google Shape;3413;g2a97afd5f38_0_1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4" name="Google Shape;3414;g2a97afd5f38_0_1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2" name="Shape 3422"/>
        <p:cNvGrpSpPr/>
        <p:nvPr/>
      </p:nvGrpSpPr>
      <p:grpSpPr>
        <a:xfrm>
          <a:off x="0" y="0"/>
          <a:ext cx="0" cy="0"/>
          <a:chOff x="0" y="0"/>
          <a:chExt cx="0" cy="0"/>
        </a:xfrm>
      </p:grpSpPr>
      <p:sp>
        <p:nvSpPr>
          <p:cNvPr id="3423" name="Google Shape;3423;g2a97afd5f38_0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4" name="Google Shape;3424;g2a97afd5f38_0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2" name="Shape 3432"/>
        <p:cNvGrpSpPr/>
        <p:nvPr/>
      </p:nvGrpSpPr>
      <p:grpSpPr>
        <a:xfrm>
          <a:off x="0" y="0"/>
          <a:ext cx="0" cy="0"/>
          <a:chOff x="0" y="0"/>
          <a:chExt cx="0" cy="0"/>
        </a:xfrm>
      </p:grpSpPr>
      <p:sp>
        <p:nvSpPr>
          <p:cNvPr id="3433" name="Google Shape;3433;g2a97afd5f38_0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4" name="Google Shape;3434;g2a97afd5f38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2" name="Shape 3082"/>
        <p:cNvGrpSpPr/>
        <p:nvPr/>
      </p:nvGrpSpPr>
      <p:grpSpPr>
        <a:xfrm>
          <a:off x="0" y="0"/>
          <a:ext cx="0" cy="0"/>
          <a:chOff x="0" y="0"/>
          <a:chExt cx="0" cy="0"/>
        </a:xfrm>
      </p:grpSpPr>
      <p:sp>
        <p:nvSpPr>
          <p:cNvPr id="3083" name="Google Shape;3083;g2a97afd5f38_0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4" name="Google Shape;3084;g2a97afd5f38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2" name="Shape 3442"/>
        <p:cNvGrpSpPr/>
        <p:nvPr/>
      </p:nvGrpSpPr>
      <p:grpSpPr>
        <a:xfrm>
          <a:off x="0" y="0"/>
          <a:ext cx="0" cy="0"/>
          <a:chOff x="0" y="0"/>
          <a:chExt cx="0" cy="0"/>
        </a:xfrm>
      </p:grpSpPr>
      <p:sp>
        <p:nvSpPr>
          <p:cNvPr id="3443" name="Google Shape;3443;g2a97afd5f38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4" name="Google Shape;3444;g2a97afd5f38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2" name="Shape 3452"/>
        <p:cNvGrpSpPr/>
        <p:nvPr/>
      </p:nvGrpSpPr>
      <p:grpSpPr>
        <a:xfrm>
          <a:off x="0" y="0"/>
          <a:ext cx="0" cy="0"/>
          <a:chOff x="0" y="0"/>
          <a:chExt cx="0" cy="0"/>
        </a:xfrm>
      </p:grpSpPr>
      <p:sp>
        <p:nvSpPr>
          <p:cNvPr id="3453" name="Google Shape;3453;g2a97afd5f38_0_1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4" name="Google Shape;3454;g2a97afd5f38_0_1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2" name="Shape 3462"/>
        <p:cNvGrpSpPr/>
        <p:nvPr/>
      </p:nvGrpSpPr>
      <p:grpSpPr>
        <a:xfrm>
          <a:off x="0" y="0"/>
          <a:ext cx="0" cy="0"/>
          <a:chOff x="0" y="0"/>
          <a:chExt cx="0" cy="0"/>
        </a:xfrm>
      </p:grpSpPr>
      <p:sp>
        <p:nvSpPr>
          <p:cNvPr id="3463" name="Google Shape;3463;g2a97afd5f38_0_1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4" name="Google Shape;3464;g2a97afd5f38_0_1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2" name="Shape 3472"/>
        <p:cNvGrpSpPr/>
        <p:nvPr/>
      </p:nvGrpSpPr>
      <p:grpSpPr>
        <a:xfrm>
          <a:off x="0" y="0"/>
          <a:ext cx="0" cy="0"/>
          <a:chOff x="0" y="0"/>
          <a:chExt cx="0" cy="0"/>
        </a:xfrm>
      </p:grpSpPr>
      <p:sp>
        <p:nvSpPr>
          <p:cNvPr id="3473" name="Google Shape;3473;g2a97afd5f38_0_1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4" name="Google Shape;3474;g2a97afd5f38_0_1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2" name="Shape 3482"/>
        <p:cNvGrpSpPr/>
        <p:nvPr/>
      </p:nvGrpSpPr>
      <p:grpSpPr>
        <a:xfrm>
          <a:off x="0" y="0"/>
          <a:ext cx="0" cy="0"/>
          <a:chOff x="0" y="0"/>
          <a:chExt cx="0" cy="0"/>
        </a:xfrm>
      </p:grpSpPr>
      <p:sp>
        <p:nvSpPr>
          <p:cNvPr id="3483" name="Google Shape;3483;g2a97afd5f38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4" name="Google Shape;3484;g2a97afd5f38_0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2" name="Shape 3492"/>
        <p:cNvGrpSpPr/>
        <p:nvPr/>
      </p:nvGrpSpPr>
      <p:grpSpPr>
        <a:xfrm>
          <a:off x="0" y="0"/>
          <a:ext cx="0" cy="0"/>
          <a:chOff x="0" y="0"/>
          <a:chExt cx="0" cy="0"/>
        </a:xfrm>
      </p:grpSpPr>
      <p:sp>
        <p:nvSpPr>
          <p:cNvPr id="3493" name="Google Shape;3493;g2a97afd5f38_0_1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4" name="Google Shape;3494;g2a97afd5f38_0_1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2" name="Shape 3502"/>
        <p:cNvGrpSpPr/>
        <p:nvPr/>
      </p:nvGrpSpPr>
      <p:grpSpPr>
        <a:xfrm>
          <a:off x="0" y="0"/>
          <a:ext cx="0" cy="0"/>
          <a:chOff x="0" y="0"/>
          <a:chExt cx="0" cy="0"/>
        </a:xfrm>
      </p:grpSpPr>
      <p:sp>
        <p:nvSpPr>
          <p:cNvPr id="3503" name="Google Shape;3503;g2a97afd5f38_0_1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4" name="Google Shape;3504;g2a97afd5f38_0_1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2" name="Shape 3512"/>
        <p:cNvGrpSpPr/>
        <p:nvPr/>
      </p:nvGrpSpPr>
      <p:grpSpPr>
        <a:xfrm>
          <a:off x="0" y="0"/>
          <a:ext cx="0" cy="0"/>
          <a:chOff x="0" y="0"/>
          <a:chExt cx="0" cy="0"/>
        </a:xfrm>
      </p:grpSpPr>
      <p:sp>
        <p:nvSpPr>
          <p:cNvPr id="3513" name="Google Shape;3513;g2a97afd5f38_0_1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4" name="Google Shape;3514;g2a97afd5f38_0_1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2" name="Shape 3522"/>
        <p:cNvGrpSpPr/>
        <p:nvPr/>
      </p:nvGrpSpPr>
      <p:grpSpPr>
        <a:xfrm>
          <a:off x="0" y="0"/>
          <a:ext cx="0" cy="0"/>
          <a:chOff x="0" y="0"/>
          <a:chExt cx="0" cy="0"/>
        </a:xfrm>
      </p:grpSpPr>
      <p:sp>
        <p:nvSpPr>
          <p:cNvPr id="3523" name="Google Shape;3523;g2a97afd5f38_0_1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4" name="Google Shape;3524;g2a97afd5f38_0_1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2" name="Shape 3532"/>
        <p:cNvGrpSpPr/>
        <p:nvPr/>
      </p:nvGrpSpPr>
      <p:grpSpPr>
        <a:xfrm>
          <a:off x="0" y="0"/>
          <a:ext cx="0" cy="0"/>
          <a:chOff x="0" y="0"/>
          <a:chExt cx="0" cy="0"/>
        </a:xfrm>
      </p:grpSpPr>
      <p:sp>
        <p:nvSpPr>
          <p:cNvPr id="3533" name="Google Shape;3533;g2a97afd5f38_0_1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4" name="Google Shape;3534;g2a97afd5f38_0_1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2" name="Shape 3092"/>
        <p:cNvGrpSpPr/>
        <p:nvPr/>
      </p:nvGrpSpPr>
      <p:grpSpPr>
        <a:xfrm>
          <a:off x="0" y="0"/>
          <a:ext cx="0" cy="0"/>
          <a:chOff x="0" y="0"/>
          <a:chExt cx="0" cy="0"/>
        </a:xfrm>
      </p:grpSpPr>
      <p:sp>
        <p:nvSpPr>
          <p:cNvPr id="3093" name="Google Shape;3093;g2a97afd5f38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4" name="Google Shape;3094;g2a97afd5f38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2" name="Shape 3102"/>
        <p:cNvGrpSpPr/>
        <p:nvPr/>
      </p:nvGrpSpPr>
      <p:grpSpPr>
        <a:xfrm>
          <a:off x="0" y="0"/>
          <a:ext cx="0" cy="0"/>
          <a:chOff x="0" y="0"/>
          <a:chExt cx="0" cy="0"/>
        </a:xfrm>
      </p:grpSpPr>
      <p:sp>
        <p:nvSpPr>
          <p:cNvPr id="3103" name="Google Shape;3103;g2a97afd5f38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4" name="Google Shape;3104;g2a97afd5f38_0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2" name="Shape 3112"/>
        <p:cNvGrpSpPr/>
        <p:nvPr/>
      </p:nvGrpSpPr>
      <p:grpSpPr>
        <a:xfrm>
          <a:off x="0" y="0"/>
          <a:ext cx="0" cy="0"/>
          <a:chOff x="0" y="0"/>
          <a:chExt cx="0" cy="0"/>
        </a:xfrm>
      </p:grpSpPr>
      <p:sp>
        <p:nvSpPr>
          <p:cNvPr id="3113" name="Google Shape;3113;g2a97afd5f38_0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4" name="Google Shape;3114;g2a97afd5f38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2" name="Shape 3122"/>
        <p:cNvGrpSpPr/>
        <p:nvPr/>
      </p:nvGrpSpPr>
      <p:grpSpPr>
        <a:xfrm>
          <a:off x="0" y="0"/>
          <a:ext cx="0" cy="0"/>
          <a:chOff x="0" y="0"/>
          <a:chExt cx="0" cy="0"/>
        </a:xfrm>
      </p:grpSpPr>
      <p:sp>
        <p:nvSpPr>
          <p:cNvPr id="3123" name="Google Shape;3123;g2a97afd5f38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4" name="Google Shape;3124;g2a97afd5f38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2" name="Shape 3132"/>
        <p:cNvGrpSpPr/>
        <p:nvPr/>
      </p:nvGrpSpPr>
      <p:grpSpPr>
        <a:xfrm>
          <a:off x="0" y="0"/>
          <a:ext cx="0" cy="0"/>
          <a:chOff x="0" y="0"/>
          <a:chExt cx="0" cy="0"/>
        </a:xfrm>
      </p:grpSpPr>
      <p:sp>
        <p:nvSpPr>
          <p:cNvPr id="3133" name="Google Shape;3133;g2a97afd5f38_0_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4" name="Google Shape;3134;g2a97afd5f38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pic>
        <p:nvPicPr>
          <p:cNvPr id="54" name="Google Shape;54;p14"/>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55" name="Google Shape;55;p14"/>
          <p:cNvSpPr txBox="1"/>
          <p:nvPr>
            <p:ph idx="1" type="subTitle"/>
          </p:nvPr>
        </p:nvSpPr>
        <p:spPr>
          <a:xfrm rot="-437">
            <a:off x="964850" y="3697730"/>
            <a:ext cx="4720800" cy="426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atin typeface="Questrial"/>
                <a:ea typeface="Questrial"/>
                <a:cs typeface="Questrial"/>
                <a:sym typeface="Questria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6" name="Google Shape;56;p14"/>
          <p:cNvSpPr txBox="1"/>
          <p:nvPr>
            <p:ph type="ctrTitle"/>
          </p:nvPr>
        </p:nvSpPr>
        <p:spPr>
          <a:xfrm>
            <a:off x="964846" y="1004788"/>
            <a:ext cx="4720800" cy="26337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191919"/>
              </a:buClr>
              <a:buSzPts val="5200"/>
              <a:buNone/>
              <a:defRPr sz="60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57" name="Google Shape;57;p14"/>
          <p:cNvSpPr/>
          <p:nvPr/>
        </p:nvSpPr>
        <p:spPr>
          <a:xfrm rot="790735">
            <a:off x="62054" y="209159"/>
            <a:ext cx="671074" cy="860633"/>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14"/>
          <p:cNvGrpSpPr/>
          <p:nvPr/>
        </p:nvGrpSpPr>
        <p:grpSpPr>
          <a:xfrm>
            <a:off x="2" y="4465727"/>
            <a:ext cx="624775" cy="624711"/>
            <a:chOff x="3248075" y="3436175"/>
            <a:chExt cx="1216700" cy="1216575"/>
          </a:xfrm>
        </p:grpSpPr>
        <p:sp>
          <p:nvSpPr>
            <p:cNvPr id="59" name="Google Shape;59;p14"/>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14"/>
          <p:cNvSpPr/>
          <p:nvPr/>
        </p:nvSpPr>
        <p:spPr>
          <a:xfrm rot="-1214853">
            <a:off x="8419689" y="3459338"/>
            <a:ext cx="710825" cy="911462"/>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4"/>
          <p:cNvGrpSpPr/>
          <p:nvPr/>
        </p:nvGrpSpPr>
        <p:grpSpPr>
          <a:xfrm>
            <a:off x="8462714" y="72863"/>
            <a:ext cx="624775" cy="624711"/>
            <a:chOff x="3248075" y="3436175"/>
            <a:chExt cx="1216700" cy="1216575"/>
          </a:xfrm>
        </p:grpSpPr>
        <p:sp>
          <p:nvSpPr>
            <p:cNvPr id="93" name="Google Shape;93;p14"/>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5" name="Shape 125"/>
        <p:cNvGrpSpPr/>
        <p:nvPr/>
      </p:nvGrpSpPr>
      <p:grpSpPr>
        <a:xfrm>
          <a:off x="0" y="0"/>
          <a:ext cx="0" cy="0"/>
          <a:chOff x="0" y="0"/>
          <a:chExt cx="0" cy="0"/>
        </a:xfrm>
      </p:grpSpPr>
      <p:pic>
        <p:nvPicPr>
          <p:cNvPr id="126" name="Google Shape;126;p15"/>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27" name="Google Shape;127;p15"/>
          <p:cNvSpPr txBox="1"/>
          <p:nvPr>
            <p:ph hasCustomPrompt="1" type="title"/>
          </p:nvPr>
        </p:nvSpPr>
        <p:spPr>
          <a:xfrm>
            <a:off x="3830375" y="1182925"/>
            <a:ext cx="1482900" cy="1256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000"/>
              <a:buNone/>
              <a:defRPr sz="7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28" name="Google Shape;128;p15"/>
          <p:cNvSpPr txBox="1"/>
          <p:nvPr>
            <p:ph idx="1" type="subTitle"/>
          </p:nvPr>
        </p:nvSpPr>
        <p:spPr>
          <a:xfrm rot="237">
            <a:off x="2391900" y="3281563"/>
            <a:ext cx="4360200" cy="458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9" name="Google Shape;129;p15"/>
          <p:cNvSpPr txBox="1"/>
          <p:nvPr>
            <p:ph idx="2" type="title"/>
          </p:nvPr>
        </p:nvSpPr>
        <p:spPr>
          <a:xfrm>
            <a:off x="2391725" y="2439625"/>
            <a:ext cx="4360200" cy="8418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3600"/>
              <a:buNone/>
              <a:defRPr sz="43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grpSp>
        <p:nvGrpSpPr>
          <p:cNvPr id="130" name="Google Shape;130;p15"/>
          <p:cNvGrpSpPr/>
          <p:nvPr/>
        </p:nvGrpSpPr>
        <p:grpSpPr>
          <a:xfrm>
            <a:off x="0" y="10"/>
            <a:ext cx="617719" cy="617655"/>
            <a:chOff x="3248075" y="3436175"/>
            <a:chExt cx="1216700" cy="1216575"/>
          </a:xfrm>
        </p:grpSpPr>
        <p:sp>
          <p:nvSpPr>
            <p:cNvPr id="131" name="Google Shape;131;p1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5"/>
          <p:cNvGrpSpPr/>
          <p:nvPr/>
        </p:nvGrpSpPr>
        <p:grpSpPr>
          <a:xfrm>
            <a:off x="8526275" y="4442135"/>
            <a:ext cx="617719" cy="617655"/>
            <a:chOff x="3248075" y="3436175"/>
            <a:chExt cx="1216700" cy="1216575"/>
          </a:xfrm>
        </p:grpSpPr>
        <p:sp>
          <p:nvSpPr>
            <p:cNvPr id="164" name="Google Shape;164;p1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6" name="Shape 196"/>
        <p:cNvGrpSpPr/>
        <p:nvPr/>
      </p:nvGrpSpPr>
      <p:grpSpPr>
        <a:xfrm>
          <a:off x="0" y="0"/>
          <a:ext cx="0" cy="0"/>
          <a:chOff x="0" y="0"/>
          <a:chExt cx="0" cy="0"/>
        </a:xfrm>
      </p:grpSpPr>
      <p:pic>
        <p:nvPicPr>
          <p:cNvPr id="197" name="Google Shape;197;p16"/>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98" name="Google Shape;198;p16"/>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9" name="Google Shape;199;p16"/>
          <p:cNvSpPr txBox="1"/>
          <p:nvPr>
            <p:ph idx="1" type="body"/>
          </p:nvPr>
        </p:nvSpPr>
        <p:spPr>
          <a:xfrm>
            <a:off x="720000" y="1174500"/>
            <a:ext cx="7704000" cy="345600"/>
          </a:xfrm>
          <a:prstGeom prst="rect">
            <a:avLst/>
          </a:prstGeom>
        </p:spPr>
        <p:txBody>
          <a:bodyPr anchorCtr="0" anchor="t" bIns="91425" lIns="91425" spcFirstLastPara="1" rIns="91425" wrap="square" tIns="91425">
            <a:noAutofit/>
          </a:bodyPr>
          <a:lstStyle>
            <a:lvl1pPr indent="-317500" lvl="0" marL="457200" rtl="0" algn="ctr">
              <a:lnSpc>
                <a:spcPct val="115000"/>
              </a:lnSpc>
              <a:spcBef>
                <a:spcPts val="0"/>
              </a:spcBef>
              <a:spcAft>
                <a:spcPts val="0"/>
              </a:spcAft>
              <a:buSzPts val="1400"/>
              <a:buChar char="●"/>
              <a:defRPr sz="13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200" name="Google Shape;200;p16"/>
          <p:cNvSpPr/>
          <p:nvPr/>
        </p:nvSpPr>
        <p:spPr>
          <a:xfrm rot="790735">
            <a:off x="89404" y="109134"/>
            <a:ext cx="671074" cy="860633"/>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 name="Google Shape;201;p16"/>
          <p:cNvGrpSpPr/>
          <p:nvPr/>
        </p:nvGrpSpPr>
        <p:grpSpPr>
          <a:xfrm>
            <a:off x="41652" y="4465727"/>
            <a:ext cx="624775" cy="624711"/>
            <a:chOff x="3248075" y="3436175"/>
            <a:chExt cx="1216700" cy="1216575"/>
          </a:xfrm>
        </p:grpSpPr>
        <p:sp>
          <p:nvSpPr>
            <p:cNvPr id="202" name="Google Shape;202;p16"/>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6"/>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6"/>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6"/>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6"/>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6"/>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6"/>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6"/>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6"/>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6"/>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6"/>
          <p:cNvGrpSpPr/>
          <p:nvPr/>
        </p:nvGrpSpPr>
        <p:grpSpPr>
          <a:xfrm>
            <a:off x="8519214" y="43988"/>
            <a:ext cx="624775" cy="624711"/>
            <a:chOff x="3248075" y="3436175"/>
            <a:chExt cx="1216700" cy="1216575"/>
          </a:xfrm>
        </p:grpSpPr>
        <p:sp>
          <p:nvSpPr>
            <p:cNvPr id="235" name="Google Shape;235;p16"/>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6"/>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6"/>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6"/>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6"/>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6"/>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6"/>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7" name="Shape 267"/>
        <p:cNvGrpSpPr/>
        <p:nvPr/>
      </p:nvGrpSpPr>
      <p:grpSpPr>
        <a:xfrm>
          <a:off x="0" y="0"/>
          <a:ext cx="0" cy="0"/>
          <a:chOff x="0" y="0"/>
          <a:chExt cx="0" cy="0"/>
        </a:xfrm>
      </p:grpSpPr>
      <p:pic>
        <p:nvPicPr>
          <p:cNvPr id="268" name="Google Shape;268;p17"/>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269" name="Google Shape;269;p17"/>
          <p:cNvSpPr txBox="1"/>
          <p:nvPr>
            <p:ph idx="1" type="subTitle"/>
          </p:nvPr>
        </p:nvSpPr>
        <p:spPr>
          <a:xfrm>
            <a:off x="992925" y="2899813"/>
            <a:ext cx="3144900" cy="56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0" name="Google Shape;270;p17"/>
          <p:cNvSpPr txBox="1"/>
          <p:nvPr>
            <p:ph idx="2" type="subTitle"/>
          </p:nvPr>
        </p:nvSpPr>
        <p:spPr>
          <a:xfrm>
            <a:off x="5006188" y="2907335"/>
            <a:ext cx="3144900" cy="56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1" name="Google Shape;271;p17"/>
          <p:cNvSpPr txBox="1"/>
          <p:nvPr>
            <p:ph idx="3" type="subTitle"/>
          </p:nvPr>
        </p:nvSpPr>
        <p:spPr>
          <a:xfrm>
            <a:off x="992925" y="2432613"/>
            <a:ext cx="31449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272" name="Google Shape;272;p17"/>
          <p:cNvSpPr txBox="1"/>
          <p:nvPr>
            <p:ph idx="4" type="subTitle"/>
          </p:nvPr>
        </p:nvSpPr>
        <p:spPr>
          <a:xfrm>
            <a:off x="5006188" y="2440088"/>
            <a:ext cx="31449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3" name="Google Shape;273;p1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74" name="Google Shape;274;p17"/>
          <p:cNvGrpSpPr/>
          <p:nvPr/>
        </p:nvGrpSpPr>
        <p:grpSpPr>
          <a:xfrm>
            <a:off x="43252" y="4529765"/>
            <a:ext cx="593576" cy="592934"/>
            <a:chOff x="4624275" y="3441875"/>
            <a:chExt cx="1206700" cy="1205150"/>
          </a:xfrm>
        </p:grpSpPr>
        <p:sp>
          <p:nvSpPr>
            <p:cNvPr id="275" name="Google Shape;275;p17"/>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7"/>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7"/>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7"/>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7"/>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7"/>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7"/>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7"/>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7"/>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7"/>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7"/>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7"/>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7"/>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7"/>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7"/>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17"/>
          <p:cNvGrpSpPr/>
          <p:nvPr/>
        </p:nvGrpSpPr>
        <p:grpSpPr>
          <a:xfrm>
            <a:off x="8465399" y="4508983"/>
            <a:ext cx="635328" cy="634511"/>
            <a:chOff x="4624275" y="3441875"/>
            <a:chExt cx="1206700" cy="1205150"/>
          </a:xfrm>
        </p:grpSpPr>
        <p:sp>
          <p:nvSpPr>
            <p:cNvPr id="308" name="Google Shape;308;p17"/>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7"/>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7"/>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7"/>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7"/>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7"/>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7"/>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7"/>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7"/>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7"/>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7"/>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7"/>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7"/>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7"/>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7"/>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7"/>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7"/>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7"/>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17"/>
          <p:cNvSpPr/>
          <p:nvPr/>
        </p:nvSpPr>
        <p:spPr>
          <a:xfrm rot="-820355">
            <a:off x="97327" y="1357474"/>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
          <p:cNvSpPr/>
          <p:nvPr/>
        </p:nvSpPr>
        <p:spPr>
          <a:xfrm rot="932611">
            <a:off x="8141818" y="1574901"/>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2" name="Shape 342"/>
        <p:cNvGrpSpPr/>
        <p:nvPr/>
      </p:nvGrpSpPr>
      <p:grpSpPr>
        <a:xfrm>
          <a:off x="0" y="0"/>
          <a:ext cx="0" cy="0"/>
          <a:chOff x="0" y="0"/>
          <a:chExt cx="0" cy="0"/>
        </a:xfrm>
      </p:grpSpPr>
      <p:pic>
        <p:nvPicPr>
          <p:cNvPr id="343" name="Google Shape;343;p18"/>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344" name="Google Shape;344;p18"/>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345" name="Google Shape;345;p18"/>
          <p:cNvGrpSpPr/>
          <p:nvPr/>
        </p:nvGrpSpPr>
        <p:grpSpPr>
          <a:xfrm>
            <a:off x="104438" y="70670"/>
            <a:ext cx="530584" cy="530573"/>
            <a:chOff x="1770475" y="3453900"/>
            <a:chExt cx="1181175" cy="1181150"/>
          </a:xfrm>
        </p:grpSpPr>
        <p:sp>
          <p:nvSpPr>
            <p:cNvPr id="346" name="Google Shape;346;p18"/>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8"/>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8"/>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8"/>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8"/>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8"/>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8"/>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8"/>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8"/>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8"/>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8"/>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8"/>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8"/>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8"/>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18"/>
          <p:cNvGrpSpPr/>
          <p:nvPr/>
        </p:nvGrpSpPr>
        <p:grpSpPr>
          <a:xfrm>
            <a:off x="8503088" y="4491970"/>
            <a:ext cx="530584" cy="530573"/>
            <a:chOff x="1770475" y="3453900"/>
            <a:chExt cx="1181175" cy="1181150"/>
          </a:xfrm>
        </p:grpSpPr>
        <p:sp>
          <p:nvSpPr>
            <p:cNvPr id="379" name="Google Shape;379;p18"/>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8"/>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8"/>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8"/>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8"/>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8"/>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8"/>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8"/>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8"/>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8"/>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8"/>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8"/>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8"/>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8"/>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8"/>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8"/>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8"/>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8"/>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8"/>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8"/>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8"/>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1" name="Shape 411"/>
        <p:cNvGrpSpPr/>
        <p:nvPr/>
      </p:nvGrpSpPr>
      <p:grpSpPr>
        <a:xfrm>
          <a:off x="0" y="0"/>
          <a:ext cx="0" cy="0"/>
          <a:chOff x="0" y="0"/>
          <a:chExt cx="0" cy="0"/>
        </a:xfrm>
      </p:grpSpPr>
      <p:pic>
        <p:nvPicPr>
          <p:cNvPr id="412" name="Google Shape;412;p19"/>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413" name="Google Shape;413;p19"/>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14" name="Google Shape;414;p19"/>
          <p:cNvSpPr txBox="1"/>
          <p:nvPr>
            <p:ph idx="1" type="subTitle"/>
          </p:nvPr>
        </p:nvSpPr>
        <p:spPr>
          <a:xfrm rot="-458">
            <a:off x="720000" y="1927775"/>
            <a:ext cx="4503600" cy="2079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grpSp>
        <p:nvGrpSpPr>
          <p:cNvPr id="415" name="Google Shape;415;p19"/>
          <p:cNvGrpSpPr/>
          <p:nvPr/>
        </p:nvGrpSpPr>
        <p:grpSpPr>
          <a:xfrm>
            <a:off x="42846" y="20794"/>
            <a:ext cx="593576" cy="592934"/>
            <a:chOff x="4624275" y="3441875"/>
            <a:chExt cx="1206700" cy="1205150"/>
          </a:xfrm>
        </p:grpSpPr>
        <p:sp>
          <p:nvSpPr>
            <p:cNvPr id="416" name="Google Shape;416;p19"/>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 name="Google Shape;448;p19"/>
          <p:cNvGrpSpPr/>
          <p:nvPr/>
        </p:nvGrpSpPr>
        <p:grpSpPr>
          <a:xfrm>
            <a:off x="8467028" y="4461556"/>
            <a:ext cx="635328" cy="634511"/>
            <a:chOff x="4624275" y="3441875"/>
            <a:chExt cx="1206700" cy="1205150"/>
          </a:xfrm>
        </p:grpSpPr>
        <p:sp>
          <p:nvSpPr>
            <p:cNvPr id="449" name="Google Shape;449;p19"/>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1" name="Shape 481"/>
        <p:cNvGrpSpPr/>
        <p:nvPr/>
      </p:nvGrpSpPr>
      <p:grpSpPr>
        <a:xfrm>
          <a:off x="0" y="0"/>
          <a:ext cx="0" cy="0"/>
          <a:chOff x="0" y="0"/>
          <a:chExt cx="0" cy="0"/>
        </a:xfrm>
      </p:grpSpPr>
      <p:pic>
        <p:nvPicPr>
          <p:cNvPr id="482" name="Google Shape;482;p20"/>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483" name="Google Shape;483;p20"/>
          <p:cNvSpPr txBox="1"/>
          <p:nvPr>
            <p:ph type="title"/>
          </p:nvPr>
        </p:nvSpPr>
        <p:spPr>
          <a:xfrm>
            <a:off x="3061125" y="810725"/>
            <a:ext cx="5227800" cy="2921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8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grpSp>
        <p:nvGrpSpPr>
          <p:cNvPr id="484" name="Google Shape;484;p20"/>
          <p:cNvGrpSpPr/>
          <p:nvPr/>
        </p:nvGrpSpPr>
        <p:grpSpPr>
          <a:xfrm>
            <a:off x="41644" y="-9"/>
            <a:ext cx="634509" cy="634444"/>
            <a:chOff x="3248075" y="3436175"/>
            <a:chExt cx="1216700" cy="1216575"/>
          </a:xfrm>
        </p:grpSpPr>
        <p:sp>
          <p:nvSpPr>
            <p:cNvPr id="485" name="Google Shape;485;p20"/>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0"/>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0"/>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0"/>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0"/>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0"/>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0"/>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0"/>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0"/>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20"/>
          <p:cNvGrpSpPr/>
          <p:nvPr/>
        </p:nvGrpSpPr>
        <p:grpSpPr>
          <a:xfrm>
            <a:off x="-6" y="4509066"/>
            <a:ext cx="634509" cy="634444"/>
            <a:chOff x="3248075" y="3436175"/>
            <a:chExt cx="1216700" cy="1216575"/>
          </a:xfrm>
        </p:grpSpPr>
        <p:sp>
          <p:nvSpPr>
            <p:cNvPr id="518" name="Google Shape;518;p20"/>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0"/>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0"/>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0"/>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0"/>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0"/>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0"/>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0"/>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 name="Google Shape;550;p20"/>
          <p:cNvGrpSpPr/>
          <p:nvPr/>
        </p:nvGrpSpPr>
        <p:grpSpPr>
          <a:xfrm>
            <a:off x="8487896" y="20744"/>
            <a:ext cx="593576" cy="592934"/>
            <a:chOff x="4624275" y="3441875"/>
            <a:chExt cx="1206700" cy="1205150"/>
          </a:xfrm>
        </p:grpSpPr>
        <p:sp>
          <p:nvSpPr>
            <p:cNvPr id="551" name="Google Shape;551;p20"/>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0"/>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 name="Google Shape;583;p20"/>
          <p:cNvGrpSpPr/>
          <p:nvPr/>
        </p:nvGrpSpPr>
        <p:grpSpPr>
          <a:xfrm>
            <a:off x="8467028" y="4461556"/>
            <a:ext cx="635328" cy="634511"/>
            <a:chOff x="4624275" y="3441875"/>
            <a:chExt cx="1206700" cy="1205150"/>
          </a:xfrm>
        </p:grpSpPr>
        <p:sp>
          <p:nvSpPr>
            <p:cNvPr id="584" name="Google Shape;584;p20"/>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0"/>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0"/>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0"/>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0"/>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0"/>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0"/>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0"/>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0"/>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0"/>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0"/>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0"/>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0"/>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0"/>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0"/>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0"/>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0"/>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0"/>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6" name="Shape 616"/>
        <p:cNvGrpSpPr/>
        <p:nvPr/>
      </p:nvGrpSpPr>
      <p:grpSpPr>
        <a:xfrm>
          <a:off x="0" y="0"/>
          <a:ext cx="0" cy="0"/>
          <a:chOff x="0" y="0"/>
          <a:chExt cx="0" cy="0"/>
        </a:xfrm>
      </p:grpSpPr>
      <p:pic>
        <p:nvPicPr>
          <p:cNvPr id="617" name="Google Shape;617;p21"/>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618" name="Google Shape;618;p21"/>
          <p:cNvSpPr txBox="1"/>
          <p:nvPr>
            <p:ph type="title"/>
          </p:nvPr>
        </p:nvSpPr>
        <p:spPr>
          <a:xfrm>
            <a:off x="720100" y="1759625"/>
            <a:ext cx="5131500" cy="10116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19" name="Google Shape;619;p21"/>
          <p:cNvSpPr txBox="1"/>
          <p:nvPr>
            <p:ph idx="1" type="subTitle"/>
          </p:nvPr>
        </p:nvSpPr>
        <p:spPr>
          <a:xfrm>
            <a:off x="720000" y="2737825"/>
            <a:ext cx="5131500" cy="1169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620" name="Google Shape;620;p21"/>
          <p:cNvGrpSpPr/>
          <p:nvPr/>
        </p:nvGrpSpPr>
        <p:grpSpPr>
          <a:xfrm>
            <a:off x="41650" y="4442135"/>
            <a:ext cx="617719" cy="617655"/>
            <a:chOff x="3248075" y="3436175"/>
            <a:chExt cx="1216700" cy="1216575"/>
          </a:xfrm>
        </p:grpSpPr>
        <p:sp>
          <p:nvSpPr>
            <p:cNvPr id="621" name="Google Shape;621;p2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 name="Google Shape;653;p21"/>
          <p:cNvGrpSpPr/>
          <p:nvPr/>
        </p:nvGrpSpPr>
        <p:grpSpPr>
          <a:xfrm>
            <a:off x="8476050" y="58710"/>
            <a:ext cx="617719" cy="617655"/>
            <a:chOff x="3248075" y="3436175"/>
            <a:chExt cx="1216700" cy="1216575"/>
          </a:xfrm>
        </p:grpSpPr>
        <p:sp>
          <p:nvSpPr>
            <p:cNvPr id="654" name="Google Shape;654;p2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6" name="Google Shape;686;p21"/>
          <p:cNvSpPr/>
          <p:nvPr/>
        </p:nvSpPr>
        <p:spPr>
          <a:xfrm rot="-820355">
            <a:off x="7902027" y="2694399"/>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1"/>
          <p:cNvSpPr/>
          <p:nvPr/>
        </p:nvSpPr>
        <p:spPr>
          <a:xfrm rot="932611">
            <a:off x="3013593" y="217326"/>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8" name="Shape 688"/>
        <p:cNvGrpSpPr/>
        <p:nvPr/>
      </p:nvGrpSpPr>
      <p:grpSpPr>
        <a:xfrm>
          <a:off x="0" y="0"/>
          <a:ext cx="0" cy="0"/>
          <a:chOff x="0" y="0"/>
          <a:chExt cx="0" cy="0"/>
        </a:xfrm>
      </p:grpSpPr>
      <p:pic>
        <p:nvPicPr>
          <p:cNvPr id="689" name="Google Shape;689;p22"/>
          <p:cNvPicPr preferRelativeResize="0"/>
          <p:nvPr/>
        </p:nvPicPr>
        <p:blipFill>
          <a:blip r:embed="rId2">
            <a:alphaModFix amt="35000"/>
          </a:blip>
          <a:stretch>
            <a:fillRect/>
          </a:stretch>
        </p:blipFill>
        <p:spPr>
          <a:xfrm>
            <a:off x="-281575" y="-225250"/>
            <a:ext cx="9780152" cy="5594026"/>
          </a:xfrm>
          <a:prstGeom prst="rect">
            <a:avLst/>
          </a:prstGeom>
          <a:noFill/>
          <a:ln>
            <a:noFill/>
          </a:ln>
        </p:spPr>
      </p:pic>
      <p:sp>
        <p:nvSpPr>
          <p:cNvPr id="690" name="Google Shape;690;p22"/>
          <p:cNvSpPr txBox="1"/>
          <p:nvPr>
            <p:ph type="title"/>
          </p:nvPr>
        </p:nvSpPr>
        <p:spPr>
          <a:xfrm>
            <a:off x="720000" y="4013400"/>
            <a:ext cx="7704000" cy="590100"/>
          </a:xfrm>
          <a:prstGeom prst="rect">
            <a:avLst/>
          </a:prstGeom>
          <a:solidFill>
            <a:schemeClr val="accent1"/>
          </a:solidFill>
          <a:ln>
            <a:noFill/>
          </a:ln>
        </p:spPr>
        <p:txBody>
          <a:bodyPr anchorCtr="0" anchor="b" bIns="91425" lIns="91425" spcFirstLastPara="1" rIns="91425" wrap="square" tIns="91425">
            <a:noAutofit/>
          </a:bodyPr>
          <a:lstStyle>
            <a:lvl1pPr lvl="0" rtl="0" algn="ctr">
              <a:spcBef>
                <a:spcPts val="0"/>
              </a:spcBef>
              <a:spcAft>
                <a:spcPts val="0"/>
              </a:spcAft>
              <a:buSzPts val="3000"/>
              <a:buNone/>
              <a:defRPr sz="2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91" name="Shape 691"/>
        <p:cNvGrpSpPr/>
        <p:nvPr/>
      </p:nvGrpSpPr>
      <p:grpSpPr>
        <a:xfrm>
          <a:off x="0" y="0"/>
          <a:ext cx="0" cy="0"/>
          <a:chOff x="0" y="0"/>
          <a:chExt cx="0" cy="0"/>
        </a:xfrm>
      </p:grpSpPr>
      <p:pic>
        <p:nvPicPr>
          <p:cNvPr id="692" name="Google Shape;692;p23"/>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693" name="Google Shape;693;p23"/>
          <p:cNvSpPr txBox="1"/>
          <p:nvPr>
            <p:ph idx="1" type="subTitle"/>
          </p:nvPr>
        </p:nvSpPr>
        <p:spPr>
          <a:xfrm>
            <a:off x="3325325" y="2184650"/>
            <a:ext cx="5077500" cy="4404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94" name="Google Shape;694;p23"/>
          <p:cNvSpPr txBox="1"/>
          <p:nvPr>
            <p:ph hasCustomPrompt="1" type="title"/>
          </p:nvPr>
        </p:nvSpPr>
        <p:spPr>
          <a:xfrm rot="406">
            <a:off x="3325327" y="729050"/>
            <a:ext cx="5077500" cy="1455300"/>
          </a:xfrm>
          <a:prstGeom prst="rect">
            <a:avLst/>
          </a:prstGeom>
          <a:no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r">
              <a:spcBef>
                <a:spcPts val="0"/>
              </a:spcBef>
              <a:spcAft>
                <a:spcPts val="0"/>
              </a:spcAft>
              <a:buSzPts val="9600"/>
              <a:buNone/>
              <a:defRPr sz="80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grpSp>
        <p:nvGrpSpPr>
          <p:cNvPr id="695" name="Google Shape;695;p23"/>
          <p:cNvGrpSpPr/>
          <p:nvPr/>
        </p:nvGrpSpPr>
        <p:grpSpPr>
          <a:xfrm>
            <a:off x="47722" y="4446900"/>
            <a:ext cx="605894" cy="605745"/>
            <a:chOff x="3244225" y="2003875"/>
            <a:chExt cx="1224275" cy="1223975"/>
          </a:xfrm>
        </p:grpSpPr>
        <p:sp>
          <p:nvSpPr>
            <p:cNvPr id="696" name="Google Shape;696;p23"/>
            <p:cNvSpPr/>
            <p:nvPr/>
          </p:nvSpPr>
          <p:spPr>
            <a:xfrm>
              <a:off x="3848650" y="2840750"/>
              <a:ext cx="15325" cy="387100"/>
            </a:xfrm>
            <a:custGeom>
              <a:rect b="b" l="l" r="r" t="t"/>
              <a:pathLst>
                <a:path extrusionOk="0" h="15484" w="613">
                  <a:moveTo>
                    <a:pt x="320" y="1"/>
                  </a:moveTo>
                  <a:cubicBezTo>
                    <a:pt x="314" y="1"/>
                    <a:pt x="309" y="1"/>
                    <a:pt x="303" y="1"/>
                  </a:cubicBezTo>
                  <a:cubicBezTo>
                    <a:pt x="0" y="10"/>
                    <a:pt x="113" y="230"/>
                    <a:pt x="113" y="365"/>
                  </a:cubicBezTo>
                  <a:cubicBezTo>
                    <a:pt x="107" y="3807"/>
                    <a:pt x="108" y="7251"/>
                    <a:pt x="108" y="10693"/>
                  </a:cubicBezTo>
                  <a:cubicBezTo>
                    <a:pt x="108" y="12199"/>
                    <a:pt x="108" y="13705"/>
                    <a:pt x="109" y="15210"/>
                  </a:cubicBezTo>
                  <a:cubicBezTo>
                    <a:pt x="109" y="15341"/>
                    <a:pt x="74" y="15475"/>
                    <a:pt x="294" y="15483"/>
                  </a:cubicBezTo>
                  <a:cubicBezTo>
                    <a:pt x="302" y="15483"/>
                    <a:pt x="310" y="15484"/>
                    <a:pt x="317" y="15484"/>
                  </a:cubicBezTo>
                  <a:cubicBezTo>
                    <a:pt x="535" y="15484"/>
                    <a:pt x="503" y="15344"/>
                    <a:pt x="517" y="15195"/>
                  </a:cubicBezTo>
                  <a:cubicBezTo>
                    <a:pt x="536" y="15001"/>
                    <a:pt x="612" y="14808"/>
                    <a:pt x="610" y="14616"/>
                  </a:cubicBezTo>
                  <a:cubicBezTo>
                    <a:pt x="582" y="9861"/>
                    <a:pt x="547" y="5104"/>
                    <a:pt x="510" y="349"/>
                  </a:cubicBezTo>
                  <a:cubicBezTo>
                    <a:pt x="509" y="210"/>
                    <a:pt x="603"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3"/>
            <p:cNvSpPr/>
            <p:nvPr/>
          </p:nvSpPr>
          <p:spPr>
            <a:xfrm>
              <a:off x="3244225" y="2610400"/>
              <a:ext cx="387425" cy="12950"/>
            </a:xfrm>
            <a:custGeom>
              <a:rect b="b" l="l" r="r" t="t"/>
              <a:pathLst>
                <a:path extrusionOk="0" h="518" w="15497">
                  <a:moveTo>
                    <a:pt x="15324" y="1"/>
                  </a:moveTo>
                  <a:cubicBezTo>
                    <a:pt x="15259" y="1"/>
                    <a:pt x="15186" y="22"/>
                    <a:pt x="15128" y="22"/>
                  </a:cubicBezTo>
                  <a:cubicBezTo>
                    <a:pt x="12545" y="17"/>
                    <a:pt x="9963" y="16"/>
                    <a:pt x="7381" y="16"/>
                  </a:cubicBezTo>
                  <a:cubicBezTo>
                    <a:pt x="6520" y="16"/>
                    <a:pt x="5659" y="16"/>
                    <a:pt x="4798" y="16"/>
                  </a:cubicBezTo>
                  <a:cubicBezTo>
                    <a:pt x="3293" y="16"/>
                    <a:pt x="1787" y="16"/>
                    <a:pt x="282" y="15"/>
                  </a:cubicBezTo>
                  <a:cubicBezTo>
                    <a:pt x="251" y="15"/>
                    <a:pt x="221" y="14"/>
                    <a:pt x="192" y="14"/>
                  </a:cubicBezTo>
                  <a:cubicBezTo>
                    <a:pt x="96" y="14"/>
                    <a:pt x="16" y="33"/>
                    <a:pt x="9" y="201"/>
                  </a:cubicBezTo>
                  <a:cubicBezTo>
                    <a:pt x="0" y="446"/>
                    <a:pt x="146" y="411"/>
                    <a:pt x="299" y="425"/>
                  </a:cubicBezTo>
                  <a:cubicBezTo>
                    <a:pt x="490" y="443"/>
                    <a:pt x="680" y="517"/>
                    <a:pt x="870" y="517"/>
                  </a:cubicBezTo>
                  <a:cubicBezTo>
                    <a:pt x="873" y="517"/>
                    <a:pt x="875" y="517"/>
                    <a:pt x="878" y="517"/>
                  </a:cubicBezTo>
                  <a:cubicBezTo>
                    <a:pt x="5633" y="490"/>
                    <a:pt x="10390" y="455"/>
                    <a:pt x="15144" y="418"/>
                  </a:cubicBezTo>
                  <a:cubicBezTo>
                    <a:pt x="15145" y="418"/>
                    <a:pt x="15146" y="418"/>
                    <a:pt x="15147" y="418"/>
                  </a:cubicBezTo>
                  <a:cubicBezTo>
                    <a:pt x="15201" y="418"/>
                    <a:pt x="15266" y="432"/>
                    <a:pt x="15325" y="432"/>
                  </a:cubicBezTo>
                  <a:cubicBezTo>
                    <a:pt x="15419" y="432"/>
                    <a:pt x="15497" y="396"/>
                    <a:pt x="15491" y="211"/>
                  </a:cubicBezTo>
                  <a:cubicBezTo>
                    <a:pt x="15486" y="38"/>
                    <a:pt x="15412" y="1"/>
                    <a:pt x="153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3"/>
            <p:cNvSpPr/>
            <p:nvPr/>
          </p:nvSpPr>
          <p:spPr>
            <a:xfrm>
              <a:off x="4081250" y="2608400"/>
              <a:ext cx="387250" cy="12850"/>
            </a:xfrm>
            <a:custGeom>
              <a:rect b="b" l="l" r="r" t="t"/>
              <a:pathLst>
                <a:path extrusionOk="0" h="514" w="15490">
                  <a:moveTo>
                    <a:pt x="14590" y="1"/>
                  </a:moveTo>
                  <a:cubicBezTo>
                    <a:pt x="14587" y="1"/>
                    <a:pt x="14584" y="1"/>
                    <a:pt x="14580" y="1"/>
                  </a:cubicBezTo>
                  <a:cubicBezTo>
                    <a:pt x="9841" y="27"/>
                    <a:pt x="5103" y="62"/>
                    <a:pt x="364" y="100"/>
                  </a:cubicBezTo>
                  <a:cubicBezTo>
                    <a:pt x="364" y="100"/>
                    <a:pt x="363" y="100"/>
                    <a:pt x="363" y="100"/>
                  </a:cubicBezTo>
                  <a:cubicBezTo>
                    <a:pt x="305" y="100"/>
                    <a:pt x="234" y="81"/>
                    <a:pt x="170" y="81"/>
                  </a:cubicBezTo>
                  <a:cubicBezTo>
                    <a:pt x="81" y="81"/>
                    <a:pt x="7" y="118"/>
                    <a:pt x="4" y="294"/>
                  </a:cubicBezTo>
                  <a:cubicBezTo>
                    <a:pt x="0" y="477"/>
                    <a:pt x="77" y="513"/>
                    <a:pt x="169" y="513"/>
                  </a:cubicBezTo>
                  <a:cubicBezTo>
                    <a:pt x="230" y="513"/>
                    <a:pt x="298" y="497"/>
                    <a:pt x="354" y="497"/>
                  </a:cubicBezTo>
                  <a:cubicBezTo>
                    <a:pt x="2814" y="501"/>
                    <a:pt x="5273" y="501"/>
                    <a:pt x="7732" y="501"/>
                  </a:cubicBezTo>
                  <a:cubicBezTo>
                    <a:pt x="8716" y="501"/>
                    <a:pt x="9700" y="501"/>
                    <a:pt x="10684" y="501"/>
                  </a:cubicBezTo>
                  <a:cubicBezTo>
                    <a:pt x="11514" y="501"/>
                    <a:pt x="12344" y="500"/>
                    <a:pt x="13174" y="500"/>
                  </a:cubicBezTo>
                  <a:cubicBezTo>
                    <a:pt x="13867" y="500"/>
                    <a:pt x="14558" y="501"/>
                    <a:pt x="15250" y="503"/>
                  </a:cubicBezTo>
                  <a:cubicBezTo>
                    <a:pt x="15254" y="503"/>
                    <a:pt x="15257" y="503"/>
                    <a:pt x="15261" y="503"/>
                  </a:cubicBezTo>
                  <a:cubicBezTo>
                    <a:pt x="15424" y="503"/>
                    <a:pt x="15490" y="456"/>
                    <a:pt x="15485" y="278"/>
                  </a:cubicBezTo>
                  <a:cubicBezTo>
                    <a:pt x="15481" y="107"/>
                    <a:pt x="15390" y="105"/>
                    <a:pt x="15260" y="93"/>
                  </a:cubicBezTo>
                  <a:cubicBezTo>
                    <a:pt x="15036" y="74"/>
                    <a:pt x="14813" y="1"/>
                    <a:pt x="145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3"/>
            <p:cNvSpPr/>
            <p:nvPr/>
          </p:nvSpPr>
          <p:spPr>
            <a:xfrm>
              <a:off x="3848900" y="2003875"/>
              <a:ext cx="15325" cy="387050"/>
            </a:xfrm>
            <a:custGeom>
              <a:rect b="b" l="l" r="r" t="t"/>
              <a:pathLst>
                <a:path extrusionOk="0" h="15482" w="613">
                  <a:moveTo>
                    <a:pt x="297" y="0"/>
                  </a:moveTo>
                  <a:cubicBezTo>
                    <a:pt x="76" y="0"/>
                    <a:pt x="108" y="141"/>
                    <a:pt x="94" y="290"/>
                  </a:cubicBezTo>
                  <a:cubicBezTo>
                    <a:pt x="77" y="485"/>
                    <a:pt x="0" y="676"/>
                    <a:pt x="1" y="869"/>
                  </a:cubicBezTo>
                  <a:cubicBezTo>
                    <a:pt x="29" y="5625"/>
                    <a:pt x="64" y="10381"/>
                    <a:pt x="102" y="15135"/>
                  </a:cubicBezTo>
                  <a:cubicBezTo>
                    <a:pt x="103" y="15274"/>
                    <a:pt x="12" y="15482"/>
                    <a:pt x="287" y="15482"/>
                  </a:cubicBezTo>
                  <a:cubicBezTo>
                    <a:pt x="294" y="15482"/>
                    <a:pt x="302" y="15482"/>
                    <a:pt x="309" y="15482"/>
                  </a:cubicBezTo>
                  <a:cubicBezTo>
                    <a:pt x="612" y="15473"/>
                    <a:pt x="499" y="15254"/>
                    <a:pt x="499" y="15119"/>
                  </a:cubicBezTo>
                  <a:cubicBezTo>
                    <a:pt x="505" y="11676"/>
                    <a:pt x="504" y="8233"/>
                    <a:pt x="504" y="4790"/>
                  </a:cubicBezTo>
                  <a:lnTo>
                    <a:pt x="504" y="273"/>
                  </a:lnTo>
                  <a:cubicBezTo>
                    <a:pt x="504" y="143"/>
                    <a:pt x="537" y="9"/>
                    <a:pt x="319" y="0"/>
                  </a:cubicBezTo>
                  <a:cubicBezTo>
                    <a:pt x="311" y="0"/>
                    <a:pt x="304"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3"/>
            <p:cNvSpPr/>
            <p:nvPr/>
          </p:nvSpPr>
          <p:spPr>
            <a:xfrm>
              <a:off x="3613275" y="2091500"/>
              <a:ext cx="172100" cy="284050"/>
            </a:xfrm>
            <a:custGeom>
              <a:rect b="b" l="l" r="r" t="t"/>
              <a:pathLst>
                <a:path extrusionOk="0" h="11362" w="6884">
                  <a:moveTo>
                    <a:pt x="212" y="1"/>
                  </a:moveTo>
                  <a:cubicBezTo>
                    <a:pt x="140" y="32"/>
                    <a:pt x="69" y="65"/>
                    <a:pt x="0" y="96"/>
                  </a:cubicBezTo>
                  <a:cubicBezTo>
                    <a:pt x="140" y="371"/>
                    <a:pt x="269" y="653"/>
                    <a:pt x="423" y="921"/>
                  </a:cubicBezTo>
                  <a:cubicBezTo>
                    <a:pt x="2347" y="4290"/>
                    <a:pt x="4272" y="7659"/>
                    <a:pt x="6212" y="11022"/>
                  </a:cubicBezTo>
                  <a:cubicBezTo>
                    <a:pt x="6266" y="11118"/>
                    <a:pt x="6277" y="11361"/>
                    <a:pt x="6439" y="11361"/>
                  </a:cubicBezTo>
                  <a:cubicBezTo>
                    <a:pt x="6482" y="11361"/>
                    <a:pt x="6535" y="11344"/>
                    <a:pt x="6602" y="11304"/>
                  </a:cubicBezTo>
                  <a:cubicBezTo>
                    <a:pt x="6883" y="11134"/>
                    <a:pt x="6692" y="10950"/>
                    <a:pt x="6593" y="10781"/>
                  </a:cubicBezTo>
                  <a:cubicBezTo>
                    <a:pt x="4658" y="7473"/>
                    <a:pt x="2724" y="4166"/>
                    <a:pt x="784" y="863"/>
                  </a:cubicBezTo>
                  <a:cubicBezTo>
                    <a:pt x="609" y="566"/>
                    <a:pt x="403" y="288"/>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3"/>
            <p:cNvSpPr/>
            <p:nvPr/>
          </p:nvSpPr>
          <p:spPr>
            <a:xfrm>
              <a:off x="3929425" y="2092275"/>
              <a:ext cx="169200" cy="283825"/>
            </a:xfrm>
            <a:custGeom>
              <a:rect b="b" l="l" r="r" t="t"/>
              <a:pathLst>
                <a:path extrusionOk="0" h="11353" w="6768">
                  <a:moveTo>
                    <a:pt x="6621" y="1"/>
                  </a:moveTo>
                  <a:cubicBezTo>
                    <a:pt x="6514" y="1"/>
                    <a:pt x="6471" y="139"/>
                    <a:pt x="6414" y="231"/>
                  </a:cubicBezTo>
                  <a:cubicBezTo>
                    <a:pt x="6102" y="744"/>
                    <a:pt x="5786" y="1255"/>
                    <a:pt x="5481" y="1772"/>
                  </a:cubicBezTo>
                  <a:cubicBezTo>
                    <a:pt x="3703" y="4796"/>
                    <a:pt x="1929" y="7823"/>
                    <a:pt x="147" y="10845"/>
                  </a:cubicBezTo>
                  <a:cubicBezTo>
                    <a:pt x="1" y="11092"/>
                    <a:pt x="78" y="11225"/>
                    <a:pt x="344" y="11352"/>
                  </a:cubicBezTo>
                  <a:cubicBezTo>
                    <a:pt x="400" y="11273"/>
                    <a:pt x="467" y="11189"/>
                    <a:pt x="520" y="11099"/>
                  </a:cubicBezTo>
                  <a:cubicBezTo>
                    <a:pt x="929" y="10417"/>
                    <a:pt x="1348" y="9738"/>
                    <a:pt x="1743" y="9047"/>
                  </a:cubicBezTo>
                  <a:cubicBezTo>
                    <a:pt x="3397" y="6158"/>
                    <a:pt x="5045" y="3265"/>
                    <a:pt x="6688" y="371"/>
                  </a:cubicBezTo>
                  <a:cubicBezTo>
                    <a:pt x="6740" y="277"/>
                    <a:pt x="6767" y="61"/>
                    <a:pt x="6725" y="36"/>
                  </a:cubicBezTo>
                  <a:cubicBezTo>
                    <a:pt x="6684" y="11"/>
                    <a:pt x="6650" y="1"/>
                    <a:pt x="6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3"/>
            <p:cNvSpPr/>
            <p:nvPr/>
          </p:nvSpPr>
          <p:spPr>
            <a:xfrm>
              <a:off x="4097175" y="2689450"/>
              <a:ext cx="285475" cy="169450"/>
            </a:xfrm>
            <a:custGeom>
              <a:rect b="b" l="l" r="r" t="t"/>
              <a:pathLst>
                <a:path extrusionOk="0" h="6778" w="11419">
                  <a:moveTo>
                    <a:pt x="204" y="0"/>
                  </a:moveTo>
                  <a:cubicBezTo>
                    <a:pt x="142" y="70"/>
                    <a:pt x="0" y="160"/>
                    <a:pt x="4" y="245"/>
                  </a:cubicBezTo>
                  <a:cubicBezTo>
                    <a:pt x="13" y="546"/>
                    <a:pt x="316" y="583"/>
                    <a:pt x="509" y="694"/>
                  </a:cubicBezTo>
                  <a:cubicBezTo>
                    <a:pt x="3878" y="2623"/>
                    <a:pt x="7249" y="4544"/>
                    <a:pt x="10623" y="6464"/>
                  </a:cubicBezTo>
                  <a:cubicBezTo>
                    <a:pt x="10778" y="6553"/>
                    <a:pt x="10971" y="6778"/>
                    <a:pt x="11123" y="6778"/>
                  </a:cubicBezTo>
                  <a:cubicBezTo>
                    <a:pt x="11176" y="6778"/>
                    <a:pt x="11224" y="6750"/>
                    <a:pt x="11263" y="6680"/>
                  </a:cubicBezTo>
                  <a:cubicBezTo>
                    <a:pt x="11419" y="6403"/>
                    <a:pt x="10950" y="6300"/>
                    <a:pt x="10739" y="6175"/>
                  </a:cubicBezTo>
                  <a:cubicBezTo>
                    <a:pt x="8035" y="4559"/>
                    <a:pt x="5323" y="2958"/>
                    <a:pt x="2610" y="1361"/>
                  </a:cubicBezTo>
                  <a:cubicBezTo>
                    <a:pt x="1827" y="901"/>
                    <a:pt x="1028" y="465"/>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3"/>
            <p:cNvSpPr/>
            <p:nvPr/>
          </p:nvSpPr>
          <p:spPr>
            <a:xfrm>
              <a:off x="3330350" y="2690875"/>
              <a:ext cx="287350" cy="168350"/>
            </a:xfrm>
            <a:custGeom>
              <a:rect b="b" l="l" r="r" t="t"/>
              <a:pathLst>
                <a:path extrusionOk="0" h="6734" w="11494">
                  <a:moveTo>
                    <a:pt x="11085" y="0"/>
                  </a:moveTo>
                  <a:cubicBezTo>
                    <a:pt x="10855" y="0"/>
                    <a:pt x="10671" y="253"/>
                    <a:pt x="10502" y="351"/>
                  </a:cubicBezTo>
                  <a:cubicBezTo>
                    <a:pt x="7144" y="2295"/>
                    <a:pt x="3798" y="4259"/>
                    <a:pt x="457" y="6235"/>
                  </a:cubicBezTo>
                  <a:cubicBezTo>
                    <a:pt x="326" y="6313"/>
                    <a:pt x="1" y="6379"/>
                    <a:pt x="128" y="6638"/>
                  </a:cubicBezTo>
                  <a:cubicBezTo>
                    <a:pt x="162" y="6709"/>
                    <a:pt x="208" y="6734"/>
                    <a:pt x="258" y="6734"/>
                  </a:cubicBezTo>
                  <a:cubicBezTo>
                    <a:pt x="358" y="6734"/>
                    <a:pt x="475" y="6631"/>
                    <a:pt x="554" y="6586"/>
                  </a:cubicBezTo>
                  <a:cubicBezTo>
                    <a:pt x="3841" y="4712"/>
                    <a:pt x="7125" y="2828"/>
                    <a:pt x="10407" y="943"/>
                  </a:cubicBezTo>
                  <a:cubicBezTo>
                    <a:pt x="10767" y="736"/>
                    <a:pt x="11113" y="508"/>
                    <a:pt x="11493" y="273"/>
                  </a:cubicBezTo>
                  <a:cubicBezTo>
                    <a:pt x="11341" y="71"/>
                    <a:pt x="11207" y="0"/>
                    <a:pt x="11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3"/>
            <p:cNvSpPr/>
            <p:nvPr/>
          </p:nvSpPr>
          <p:spPr>
            <a:xfrm>
              <a:off x="3931525" y="2854675"/>
              <a:ext cx="171300" cy="284825"/>
            </a:xfrm>
            <a:custGeom>
              <a:rect b="b" l="l" r="r" t="t"/>
              <a:pathLst>
                <a:path extrusionOk="0" h="11393" w="6852">
                  <a:moveTo>
                    <a:pt x="258" y="0"/>
                  </a:moveTo>
                  <a:cubicBezTo>
                    <a:pt x="145" y="105"/>
                    <a:pt x="1" y="195"/>
                    <a:pt x="14" y="235"/>
                  </a:cubicBezTo>
                  <a:cubicBezTo>
                    <a:pt x="104" y="494"/>
                    <a:pt x="203" y="754"/>
                    <a:pt x="341" y="989"/>
                  </a:cubicBezTo>
                  <a:cubicBezTo>
                    <a:pt x="2296" y="4341"/>
                    <a:pt x="4256" y="7692"/>
                    <a:pt x="6231" y="11032"/>
                  </a:cubicBezTo>
                  <a:cubicBezTo>
                    <a:pt x="6296" y="11144"/>
                    <a:pt x="6353" y="11393"/>
                    <a:pt x="6525" y="11393"/>
                  </a:cubicBezTo>
                  <a:cubicBezTo>
                    <a:pt x="6557" y="11393"/>
                    <a:pt x="6592" y="11384"/>
                    <a:pt x="6633" y="11365"/>
                  </a:cubicBezTo>
                  <a:cubicBezTo>
                    <a:pt x="6852" y="11259"/>
                    <a:pt x="6651" y="11057"/>
                    <a:pt x="6585" y="10940"/>
                  </a:cubicBezTo>
                  <a:cubicBezTo>
                    <a:pt x="4709" y="7636"/>
                    <a:pt x="2824" y="4336"/>
                    <a:pt x="935" y="1040"/>
                  </a:cubicBezTo>
                  <a:cubicBezTo>
                    <a:pt x="735" y="692"/>
                    <a:pt x="497" y="366"/>
                    <a:pt x="2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3"/>
            <p:cNvSpPr/>
            <p:nvPr/>
          </p:nvSpPr>
          <p:spPr>
            <a:xfrm>
              <a:off x="3607775" y="2856375"/>
              <a:ext cx="175325" cy="282600"/>
            </a:xfrm>
            <a:custGeom>
              <a:rect b="b" l="l" r="r" t="t"/>
              <a:pathLst>
                <a:path extrusionOk="0" h="11304" w="7013">
                  <a:moveTo>
                    <a:pt x="6688" y="1"/>
                  </a:moveTo>
                  <a:cubicBezTo>
                    <a:pt x="6565" y="1"/>
                    <a:pt x="6545" y="147"/>
                    <a:pt x="6485" y="249"/>
                  </a:cubicBezTo>
                  <a:cubicBezTo>
                    <a:pt x="4511" y="3686"/>
                    <a:pt x="2527" y="7117"/>
                    <a:pt x="565" y="10562"/>
                  </a:cubicBezTo>
                  <a:cubicBezTo>
                    <a:pt x="444" y="10774"/>
                    <a:pt x="1" y="11055"/>
                    <a:pt x="345" y="11275"/>
                  </a:cubicBezTo>
                  <a:cubicBezTo>
                    <a:pt x="375" y="11295"/>
                    <a:pt x="404" y="11304"/>
                    <a:pt x="431" y="11304"/>
                  </a:cubicBezTo>
                  <a:cubicBezTo>
                    <a:pt x="611" y="11304"/>
                    <a:pt x="723" y="10920"/>
                    <a:pt x="835" y="10733"/>
                  </a:cubicBezTo>
                  <a:cubicBezTo>
                    <a:pt x="2450" y="8028"/>
                    <a:pt x="4056" y="5318"/>
                    <a:pt x="5655" y="2604"/>
                  </a:cubicBezTo>
                  <a:cubicBezTo>
                    <a:pt x="6108" y="1835"/>
                    <a:pt x="6531" y="1049"/>
                    <a:pt x="7013" y="192"/>
                  </a:cubicBezTo>
                  <a:cubicBezTo>
                    <a:pt x="6956" y="149"/>
                    <a:pt x="6880" y="61"/>
                    <a:pt x="6783" y="23"/>
                  </a:cubicBezTo>
                  <a:cubicBezTo>
                    <a:pt x="6746" y="7"/>
                    <a:pt x="6714"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3"/>
            <p:cNvSpPr/>
            <p:nvPr/>
          </p:nvSpPr>
          <p:spPr>
            <a:xfrm>
              <a:off x="3330625" y="2373500"/>
              <a:ext cx="286150" cy="167425"/>
            </a:xfrm>
            <a:custGeom>
              <a:rect b="b" l="l" r="r" t="t"/>
              <a:pathLst>
                <a:path extrusionOk="0" h="6697" w="11446">
                  <a:moveTo>
                    <a:pt x="380" y="0"/>
                  </a:moveTo>
                  <a:cubicBezTo>
                    <a:pt x="300" y="0"/>
                    <a:pt x="228" y="35"/>
                    <a:pt x="167" y="122"/>
                  </a:cubicBezTo>
                  <a:cubicBezTo>
                    <a:pt x="0" y="360"/>
                    <a:pt x="821" y="567"/>
                    <a:pt x="1140" y="865"/>
                  </a:cubicBezTo>
                  <a:cubicBezTo>
                    <a:pt x="1197" y="920"/>
                    <a:pt x="1281" y="944"/>
                    <a:pt x="1351" y="985"/>
                  </a:cubicBezTo>
                  <a:cubicBezTo>
                    <a:pt x="4544" y="2862"/>
                    <a:pt x="7737" y="4736"/>
                    <a:pt x="10925" y="6619"/>
                  </a:cubicBezTo>
                  <a:cubicBezTo>
                    <a:pt x="11010" y="6671"/>
                    <a:pt x="11082" y="6696"/>
                    <a:pt x="11146" y="6696"/>
                  </a:cubicBezTo>
                  <a:cubicBezTo>
                    <a:pt x="11264" y="6696"/>
                    <a:pt x="11354" y="6608"/>
                    <a:pt x="11445" y="6428"/>
                  </a:cubicBezTo>
                  <a:cubicBezTo>
                    <a:pt x="11355" y="6366"/>
                    <a:pt x="11259" y="6293"/>
                    <a:pt x="11156" y="6232"/>
                  </a:cubicBezTo>
                  <a:cubicBezTo>
                    <a:pt x="7852" y="4319"/>
                    <a:pt x="4556" y="2393"/>
                    <a:pt x="1233" y="516"/>
                  </a:cubicBezTo>
                  <a:cubicBezTo>
                    <a:pt x="980" y="373"/>
                    <a:pt x="641" y="0"/>
                    <a:pt x="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3"/>
            <p:cNvSpPr/>
            <p:nvPr/>
          </p:nvSpPr>
          <p:spPr>
            <a:xfrm>
              <a:off x="4094975" y="2372550"/>
              <a:ext cx="287700" cy="169200"/>
            </a:xfrm>
            <a:custGeom>
              <a:rect b="b" l="l" r="r" t="t"/>
              <a:pathLst>
                <a:path extrusionOk="0" h="6768" w="11508">
                  <a:moveTo>
                    <a:pt x="11226" y="1"/>
                  </a:moveTo>
                  <a:cubicBezTo>
                    <a:pt x="11114" y="1"/>
                    <a:pt x="10994" y="121"/>
                    <a:pt x="10904" y="170"/>
                  </a:cubicBezTo>
                  <a:cubicBezTo>
                    <a:pt x="9612" y="886"/>
                    <a:pt x="8325" y="1612"/>
                    <a:pt x="7048" y="2353"/>
                  </a:cubicBezTo>
                  <a:cubicBezTo>
                    <a:pt x="4800" y="3657"/>
                    <a:pt x="2560" y="4975"/>
                    <a:pt x="313" y="6283"/>
                  </a:cubicBezTo>
                  <a:cubicBezTo>
                    <a:pt x="184" y="6357"/>
                    <a:pt x="1" y="6377"/>
                    <a:pt x="108" y="6583"/>
                  </a:cubicBezTo>
                  <a:cubicBezTo>
                    <a:pt x="151" y="6669"/>
                    <a:pt x="253" y="6723"/>
                    <a:pt x="300" y="6768"/>
                  </a:cubicBezTo>
                  <a:cubicBezTo>
                    <a:pt x="422" y="6720"/>
                    <a:pt x="487" y="6705"/>
                    <a:pt x="541" y="6672"/>
                  </a:cubicBezTo>
                  <a:cubicBezTo>
                    <a:pt x="4069" y="4598"/>
                    <a:pt x="7597" y="2523"/>
                    <a:pt x="11118" y="438"/>
                  </a:cubicBezTo>
                  <a:cubicBezTo>
                    <a:pt x="11232" y="371"/>
                    <a:pt x="11508" y="309"/>
                    <a:pt x="11374" y="99"/>
                  </a:cubicBezTo>
                  <a:cubicBezTo>
                    <a:pt x="11329" y="27"/>
                    <a:pt x="11278" y="1"/>
                    <a:pt x="112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3"/>
            <p:cNvSpPr/>
            <p:nvPr/>
          </p:nvSpPr>
          <p:spPr>
            <a:xfrm>
              <a:off x="4008925" y="2346175"/>
              <a:ext cx="117800" cy="118700"/>
            </a:xfrm>
            <a:custGeom>
              <a:rect b="b" l="l" r="r" t="t"/>
              <a:pathLst>
                <a:path extrusionOk="0" h="4748" w="4712">
                  <a:moveTo>
                    <a:pt x="4494" y="0"/>
                  </a:moveTo>
                  <a:cubicBezTo>
                    <a:pt x="4427" y="0"/>
                    <a:pt x="4368" y="7"/>
                    <a:pt x="4335" y="40"/>
                  </a:cubicBezTo>
                  <a:cubicBezTo>
                    <a:pt x="2927" y="1456"/>
                    <a:pt x="1528" y="2879"/>
                    <a:pt x="134" y="4307"/>
                  </a:cubicBezTo>
                  <a:cubicBezTo>
                    <a:pt x="63" y="4378"/>
                    <a:pt x="15" y="4490"/>
                    <a:pt x="3" y="4589"/>
                  </a:cubicBezTo>
                  <a:cubicBezTo>
                    <a:pt x="0" y="4634"/>
                    <a:pt x="114" y="4690"/>
                    <a:pt x="181" y="4748"/>
                  </a:cubicBezTo>
                  <a:cubicBezTo>
                    <a:pt x="264" y="4670"/>
                    <a:pt x="326" y="4614"/>
                    <a:pt x="384" y="4557"/>
                  </a:cubicBezTo>
                  <a:cubicBezTo>
                    <a:pt x="1806" y="3158"/>
                    <a:pt x="3233" y="1762"/>
                    <a:pt x="4647" y="354"/>
                  </a:cubicBezTo>
                  <a:cubicBezTo>
                    <a:pt x="4712" y="289"/>
                    <a:pt x="4676" y="122"/>
                    <a:pt x="4686" y="1"/>
                  </a:cubicBezTo>
                  <a:lnTo>
                    <a:pt x="4686" y="1"/>
                  </a:lnTo>
                  <a:cubicBezTo>
                    <a:pt x="4669" y="3"/>
                    <a:pt x="4652" y="3"/>
                    <a:pt x="4634" y="3"/>
                  </a:cubicBezTo>
                  <a:cubicBezTo>
                    <a:pt x="4588" y="3"/>
                    <a:pt x="4539" y="0"/>
                    <a:pt x="44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3"/>
            <p:cNvSpPr/>
            <p:nvPr/>
          </p:nvSpPr>
          <p:spPr>
            <a:xfrm>
              <a:off x="3586075" y="2344375"/>
              <a:ext cx="122600" cy="119875"/>
            </a:xfrm>
            <a:custGeom>
              <a:rect b="b" l="l" r="r" t="t"/>
              <a:pathLst>
                <a:path extrusionOk="0" h="4795" w="4904">
                  <a:moveTo>
                    <a:pt x="238" y="0"/>
                  </a:moveTo>
                  <a:cubicBezTo>
                    <a:pt x="132" y="52"/>
                    <a:pt x="12" y="82"/>
                    <a:pt x="8" y="120"/>
                  </a:cubicBezTo>
                  <a:cubicBezTo>
                    <a:pt x="1" y="223"/>
                    <a:pt x="7" y="366"/>
                    <a:pt x="71" y="429"/>
                  </a:cubicBezTo>
                  <a:cubicBezTo>
                    <a:pt x="1463" y="1812"/>
                    <a:pt x="2861" y="3188"/>
                    <a:pt x="4267" y="4558"/>
                  </a:cubicBezTo>
                  <a:cubicBezTo>
                    <a:pt x="4339" y="4627"/>
                    <a:pt x="4401" y="4794"/>
                    <a:pt x="4515" y="4794"/>
                  </a:cubicBezTo>
                  <a:cubicBezTo>
                    <a:pt x="4554" y="4794"/>
                    <a:pt x="4600" y="4775"/>
                    <a:pt x="4653" y="4726"/>
                  </a:cubicBezTo>
                  <a:cubicBezTo>
                    <a:pt x="4904" y="4500"/>
                    <a:pt x="4602" y="4405"/>
                    <a:pt x="4502" y="4305"/>
                  </a:cubicBezTo>
                  <a:cubicBezTo>
                    <a:pt x="3225" y="3013"/>
                    <a:pt x="1937" y="1734"/>
                    <a:pt x="655" y="448"/>
                  </a:cubicBezTo>
                  <a:cubicBezTo>
                    <a:pt x="512" y="307"/>
                    <a:pt x="382" y="154"/>
                    <a:pt x="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3"/>
            <p:cNvSpPr/>
            <p:nvPr/>
          </p:nvSpPr>
          <p:spPr>
            <a:xfrm>
              <a:off x="3586075" y="2767450"/>
              <a:ext cx="121750" cy="120125"/>
            </a:xfrm>
            <a:custGeom>
              <a:rect b="b" l="l" r="r" t="t"/>
              <a:pathLst>
                <a:path extrusionOk="0" h="4805" w="4870">
                  <a:moveTo>
                    <a:pt x="4516" y="1"/>
                  </a:moveTo>
                  <a:cubicBezTo>
                    <a:pt x="4400" y="1"/>
                    <a:pt x="4331" y="175"/>
                    <a:pt x="4258" y="248"/>
                  </a:cubicBezTo>
                  <a:cubicBezTo>
                    <a:pt x="2867" y="1609"/>
                    <a:pt x="1485" y="2979"/>
                    <a:pt x="106" y="4354"/>
                  </a:cubicBezTo>
                  <a:cubicBezTo>
                    <a:pt x="40" y="4420"/>
                    <a:pt x="1" y="4545"/>
                    <a:pt x="7" y="4638"/>
                  </a:cubicBezTo>
                  <a:cubicBezTo>
                    <a:pt x="11" y="4692"/>
                    <a:pt x="130" y="4739"/>
                    <a:pt x="219" y="4805"/>
                  </a:cubicBezTo>
                  <a:cubicBezTo>
                    <a:pt x="297" y="4734"/>
                    <a:pt x="352" y="4688"/>
                    <a:pt x="400" y="4640"/>
                  </a:cubicBezTo>
                  <a:cubicBezTo>
                    <a:pt x="1772" y="3256"/>
                    <a:pt x="3145" y="1875"/>
                    <a:pt x="4509" y="485"/>
                  </a:cubicBezTo>
                  <a:cubicBezTo>
                    <a:pt x="4603" y="389"/>
                    <a:pt x="4870" y="311"/>
                    <a:pt x="4679" y="99"/>
                  </a:cubicBezTo>
                  <a:cubicBezTo>
                    <a:pt x="4615" y="28"/>
                    <a:pt x="4562" y="1"/>
                    <a:pt x="4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3"/>
            <p:cNvSpPr/>
            <p:nvPr/>
          </p:nvSpPr>
          <p:spPr>
            <a:xfrm>
              <a:off x="4004975" y="2767425"/>
              <a:ext cx="123150" cy="118625"/>
            </a:xfrm>
            <a:custGeom>
              <a:rect b="b" l="l" r="r" t="t"/>
              <a:pathLst>
                <a:path extrusionOk="0" h="4745" w="4926">
                  <a:moveTo>
                    <a:pt x="353" y="0"/>
                  </a:moveTo>
                  <a:cubicBezTo>
                    <a:pt x="307" y="0"/>
                    <a:pt x="254" y="28"/>
                    <a:pt x="190" y="99"/>
                  </a:cubicBezTo>
                  <a:cubicBezTo>
                    <a:pt x="1" y="312"/>
                    <a:pt x="268" y="390"/>
                    <a:pt x="361" y="485"/>
                  </a:cubicBezTo>
                  <a:cubicBezTo>
                    <a:pt x="1725" y="1876"/>
                    <a:pt x="3097" y="3257"/>
                    <a:pt x="4472" y="4637"/>
                  </a:cubicBezTo>
                  <a:cubicBezTo>
                    <a:pt x="4537" y="4701"/>
                    <a:pt x="4652" y="4745"/>
                    <a:pt x="4744" y="4745"/>
                  </a:cubicBezTo>
                  <a:cubicBezTo>
                    <a:pt x="4746" y="4745"/>
                    <a:pt x="4748" y="4745"/>
                    <a:pt x="4750" y="4745"/>
                  </a:cubicBezTo>
                  <a:cubicBezTo>
                    <a:pt x="4806" y="4744"/>
                    <a:pt x="4858" y="4628"/>
                    <a:pt x="4926" y="4548"/>
                  </a:cubicBezTo>
                  <a:cubicBezTo>
                    <a:pt x="4858" y="4463"/>
                    <a:pt x="4817" y="4402"/>
                    <a:pt x="4766" y="4350"/>
                  </a:cubicBezTo>
                  <a:cubicBezTo>
                    <a:pt x="3384" y="2980"/>
                    <a:pt x="2002" y="1608"/>
                    <a:pt x="612" y="245"/>
                  </a:cubicBezTo>
                  <a:cubicBezTo>
                    <a:pt x="539" y="174"/>
                    <a:pt x="469" y="0"/>
                    <a:pt x="3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23"/>
          <p:cNvGrpSpPr/>
          <p:nvPr/>
        </p:nvGrpSpPr>
        <p:grpSpPr>
          <a:xfrm>
            <a:off x="8479022" y="58400"/>
            <a:ext cx="605894" cy="605745"/>
            <a:chOff x="3244225" y="2003875"/>
            <a:chExt cx="1224275" cy="1223975"/>
          </a:xfrm>
        </p:grpSpPr>
        <p:sp>
          <p:nvSpPr>
            <p:cNvPr id="713" name="Google Shape;713;p23"/>
            <p:cNvSpPr/>
            <p:nvPr/>
          </p:nvSpPr>
          <p:spPr>
            <a:xfrm>
              <a:off x="3848650" y="2840750"/>
              <a:ext cx="15325" cy="387100"/>
            </a:xfrm>
            <a:custGeom>
              <a:rect b="b" l="l" r="r" t="t"/>
              <a:pathLst>
                <a:path extrusionOk="0" h="15484" w="613">
                  <a:moveTo>
                    <a:pt x="320" y="1"/>
                  </a:moveTo>
                  <a:cubicBezTo>
                    <a:pt x="314" y="1"/>
                    <a:pt x="309" y="1"/>
                    <a:pt x="303" y="1"/>
                  </a:cubicBezTo>
                  <a:cubicBezTo>
                    <a:pt x="0" y="10"/>
                    <a:pt x="113" y="230"/>
                    <a:pt x="113" y="365"/>
                  </a:cubicBezTo>
                  <a:cubicBezTo>
                    <a:pt x="107" y="3807"/>
                    <a:pt x="108" y="7251"/>
                    <a:pt x="108" y="10693"/>
                  </a:cubicBezTo>
                  <a:cubicBezTo>
                    <a:pt x="108" y="12199"/>
                    <a:pt x="108" y="13705"/>
                    <a:pt x="109" y="15210"/>
                  </a:cubicBezTo>
                  <a:cubicBezTo>
                    <a:pt x="109" y="15341"/>
                    <a:pt x="74" y="15475"/>
                    <a:pt x="294" y="15483"/>
                  </a:cubicBezTo>
                  <a:cubicBezTo>
                    <a:pt x="302" y="15483"/>
                    <a:pt x="310" y="15484"/>
                    <a:pt x="317" y="15484"/>
                  </a:cubicBezTo>
                  <a:cubicBezTo>
                    <a:pt x="535" y="15484"/>
                    <a:pt x="503" y="15344"/>
                    <a:pt x="517" y="15195"/>
                  </a:cubicBezTo>
                  <a:cubicBezTo>
                    <a:pt x="536" y="15001"/>
                    <a:pt x="612" y="14808"/>
                    <a:pt x="610" y="14616"/>
                  </a:cubicBezTo>
                  <a:cubicBezTo>
                    <a:pt x="582" y="9861"/>
                    <a:pt x="547" y="5104"/>
                    <a:pt x="510" y="349"/>
                  </a:cubicBezTo>
                  <a:cubicBezTo>
                    <a:pt x="509" y="210"/>
                    <a:pt x="603"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3"/>
            <p:cNvSpPr/>
            <p:nvPr/>
          </p:nvSpPr>
          <p:spPr>
            <a:xfrm>
              <a:off x="3244225" y="2610400"/>
              <a:ext cx="387425" cy="12950"/>
            </a:xfrm>
            <a:custGeom>
              <a:rect b="b" l="l" r="r" t="t"/>
              <a:pathLst>
                <a:path extrusionOk="0" h="518" w="15497">
                  <a:moveTo>
                    <a:pt x="15324" y="1"/>
                  </a:moveTo>
                  <a:cubicBezTo>
                    <a:pt x="15259" y="1"/>
                    <a:pt x="15186" y="22"/>
                    <a:pt x="15128" y="22"/>
                  </a:cubicBezTo>
                  <a:cubicBezTo>
                    <a:pt x="12545" y="17"/>
                    <a:pt x="9963" y="16"/>
                    <a:pt x="7381" y="16"/>
                  </a:cubicBezTo>
                  <a:cubicBezTo>
                    <a:pt x="6520" y="16"/>
                    <a:pt x="5659" y="16"/>
                    <a:pt x="4798" y="16"/>
                  </a:cubicBezTo>
                  <a:cubicBezTo>
                    <a:pt x="3293" y="16"/>
                    <a:pt x="1787" y="16"/>
                    <a:pt x="282" y="15"/>
                  </a:cubicBezTo>
                  <a:cubicBezTo>
                    <a:pt x="251" y="15"/>
                    <a:pt x="221" y="14"/>
                    <a:pt x="192" y="14"/>
                  </a:cubicBezTo>
                  <a:cubicBezTo>
                    <a:pt x="96" y="14"/>
                    <a:pt x="16" y="33"/>
                    <a:pt x="9" y="201"/>
                  </a:cubicBezTo>
                  <a:cubicBezTo>
                    <a:pt x="0" y="446"/>
                    <a:pt x="146" y="411"/>
                    <a:pt x="299" y="425"/>
                  </a:cubicBezTo>
                  <a:cubicBezTo>
                    <a:pt x="490" y="443"/>
                    <a:pt x="680" y="517"/>
                    <a:pt x="870" y="517"/>
                  </a:cubicBezTo>
                  <a:cubicBezTo>
                    <a:pt x="873" y="517"/>
                    <a:pt x="875" y="517"/>
                    <a:pt x="878" y="517"/>
                  </a:cubicBezTo>
                  <a:cubicBezTo>
                    <a:pt x="5633" y="490"/>
                    <a:pt x="10390" y="455"/>
                    <a:pt x="15144" y="418"/>
                  </a:cubicBezTo>
                  <a:cubicBezTo>
                    <a:pt x="15145" y="418"/>
                    <a:pt x="15146" y="418"/>
                    <a:pt x="15147" y="418"/>
                  </a:cubicBezTo>
                  <a:cubicBezTo>
                    <a:pt x="15201" y="418"/>
                    <a:pt x="15266" y="432"/>
                    <a:pt x="15325" y="432"/>
                  </a:cubicBezTo>
                  <a:cubicBezTo>
                    <a:pt x="15419" y="432"/>
                    <a:pt x="15497" y="396"/>
                    <a:pt x="15491" y="211"/>
                  </a:cubicBezTo>
                  <a:cubicBezTo>
                    <a:pt x="15486" y="38"/>
                    <a:pt x="15412" y="1"/>
                    <a:pt x="153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3"/>
            <p:cNvSpPr/>
            <p:nvPr/>
          </p:nvSpPr>
          <p:spPr>
            <a:xfrm>
              <a:off x="4081250" y="2608400"/>
              <a:ext cx="387250" cy="12850"/>
            </a:xfrm>
            <a:custGeom>
              <a:rect b="b" l="l" r="r" t="t"/>
              <a:pathLst>
                <a:path extrusionOk="0" h="514" w="15490">
                  <a:moveTo>
                    <a:pt x="14590" y="1"/>
                  </a:moveTo>
                  <a:cubicBezTo>
                    <a:pt x="14587" y="1"/>
                    <a:pt x="14584" y="1"/>
                    <a:pt x="14580" y="1"/>
                  </a:cubicBezTo>
                  <a:cubicBezTo>
                    <a:pt x="9841" y="27"/>
                    <a:pt x="5103" y="62"/>
                    <a:pt x="364" y="100"/>
                  </a:cubicBezTo>
                  <a:cubicBezTo>
                    <a:pt x="364" y="100"/>
                    <a:pt x="363" y="100"/>
                    <a:pt x="363" y="100"/>
                  </a:cubicBezTo>
                  <a:cubicBezTo>
                    <a:pt x="305" y="100"/>
                    <a:pt x="234" y="81"/>
                    <a:pt x="170" y="81"/>
                  </a:cubicBezTo>
                  <a:cubicBezTo>
                    <a:pt x="81" y="81"/>
                    <a:pt x="7" y="118"/>
                    <a:pt x="4" y="294"/>
                  </a:cubicBezTo>
                  <a:cubicBezTo>
                    <a:pt x="0" y="477"/>
                    <a:pt x="77" y="513"/>
                    <a:pt x="169" y="513"/>
                  </a:cubicBezTo>
                  <a:cubicBezTo>
                    <a:pt x="230" y="513"/>
                    <a:pt x="298" y="497"/>
                    <a:pt x="354" y="497"/>
                  </a:cubicBezTo>
                  <a:cubicBezTo>
                    <a:pt x="2814" y="501"/>
                    <a:pt x="5273" y="501"/>
                    <a:pt x="7732" y="501"/>
                  </a:cubicBezTo>
                  <a:cubicBezTo>
                    <a:pt x="8716" y="501"/>
                    <a:pt x="9700" y="501"/>
                    <a:pt x="10684" y="501"/>
                  </a:cubicBezTo>
                  <a:cubicBezTo>
                    <a:pt x="11514" y="501"/>
                    <a:pt x="12344" y="500"/>
                    <a:pt x="13174" y="500"/>
                  </a:cubicBezTo>
                  <a:cubicBezTo>
                    <a:pt x="13867" y="500"/>
                    <a:pt x="14558" y="501"/>
                    <a:pt x="15250" y="503"/>
                  </a:cubicBezTo>
                  <a:cubicBezTo>
                    <a:pt x="15254" y="503"/>
                    <a:pt x="15257" y="503"/>
                    <a:pt x="15261" y="503"/>
                  </a:cubicBezTo>
                  <a:cubicBezTo>
                    <a:pt x="15424" y="503"/>
                    <a:pt x="15490" y="456"/>
                    <a:pt x="15485" y="278"/>
                  </a:cubicBezTo>
                  <a:cubicBezTo>
                    <a:pt x="15481" y="107"/>
                    <a:pt x="15390" y="105"/>
                    <a:pt x="15260" y="93"/>
                  </a:cubicBezTo>
                  <a:cubicBezTo>
                    <a:pt x="15036" y="74"/>
                    <a:pt x="14813" y="1"/>
                    <a:pt x="145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3"/>
            <p:cNvSpPr/>
            <p:nvPr/>
          </p:nvSpPr>
          <p:spPr>
            <a:xfrm>
              <a:off x="3848900" y="2003875"/>
              <a:ext cx="15325" cy="387050"/>
            </a:xfrm>
            <a:custGeom>
              <a:rect b="b" l="l" r="r" t="t"/>
              <a:pathLst>
                <a:path extrusionOk="0" h="15482" w="613">
                  <a:moveTo>
                    <a:pt x="297" y="0"/>
                  </a:moveTo>
                  <a:cubicBezTo>
                    <a:pt x="76" y="0"/>
                    <a:pt x="108" y="141"/>
                    <a:pt x="94" y="290"/>
                  </a:cubicBezTo>
                  <a:cubicBezTo>
                    <a:pt x="77" y="485"/>
                    <a:pt x="0" y="676"/>
                    <a:pt x="1" y="869"/>
                  </a:cubicBezTo>
                  <a:cubicBezTo>
                    <a:pt x="29" y="5625"/>
                    <a:pt x="64" y="10381"/>
                    <a:pt x="102" y="15135"/>
                  </a:cubicBezTo>
                  <a:cubicBezTo>
                    <a:pt x="103" y="15274"/>
                    <a:pt x="12" y="15482"/>
                    <a:pt x="287" y="15482"/>
                  </a:cubicBezTo>
                  <a:cubicBezTo>
                    <a:pt x="294" y="15482"/>
                    <a:pt x="302" y="15482"/>
                    <a:pt x="309" y="15482"/>
                  </a:cubicBezTo>
                  <a:cubicBezTo>
                    <a:pt x="612" y="15473"/>
                    <a:pt x="499" y="15254"/>
                    <a:pt x="499" y="15119"/>
                  </a:cubicBezTo>
                  <a:cubicBezTo>
                    <a:pt x="505" y="11676"/>
                    <a:pt x="504" y="8233"/>
                    <a:pt x="504" y="4790"/>
                  </a:cubicBezTo>
                  <a:lnTo>
                    <a:pt x="504" y="273"/>
                  </a:lnTo>
                  <a:cubicBezTo>
                    <a:pt x="504" y="143"/>
                    <a:pt x="537" y="9"/>
                    <a:pt x="319" y="0"/>
                  </a:cubicBezTo>
                  <a:cubicBezTo>
                    <a:pt x="311" y="0"/>
                    <a:pt x="304"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3"/>
            <p:cNvSpPr/>
            <p:nvPr/>
          </p:nvSpPr>
          <p:spPr>
            <a:xfrm>
              <a:off x="3613275" y="2091500"/>
              <a:ext cx="172100" cy="284050"/>
            </a:xfrm>
            <a:custGeom>
              <a:rect b="b" l="l" r="r" t="t"/>
              <a:pathLst>
                <a:path extrusionOk="0" h="11362" w="6884">
                  <a:moveTo>
                    <a:pt x="212" y="1"/>
                  </a:moveTo>
                  <a:cubicBezTo>
                    <a:pt x="140" y="32"/>
                    <a:pt x="69" y="65"/>
                    <a:pt x="0" y="96"/>
                  </a:cubicBezTo>
                  <a:cubicBezTo>
                    <a:pt x="140" y="371"/>
                    <a:pt x="269" y="653"/>
                    <a:pt x="423" y="921"/>
                  </a:cubicBezTo>
                  <a:cubicBezTo>
                    <a:pt x="2347" y="4290"/>
                    <a:pt x="4272" y="7659"/>
                    <a:pt x="6212" y="11022"/>
                  </a:cubicBezTo>
                  <a:cubicBezTo>
                    <a:pt x="6266" y="11118"/>
                    <a:pt x="6277" y="11361"/>
                    <a:pt x="6439" y="11361"/>
                  </a:cubicBezTo>
                  <a:cubicBezTo>
                    <a:pt x="6482" y="11361"/>
                    <a:pt x="6535" y="11344"/>
                    <a:pt x="6602" y="11304"/>
                  </a:cubicBezTo>
                  <a:cubicBezTo>
                    <a:pt x="6883" y="11134"/>
                    <a:pt x="6692" y="10950"/>
                    <a:pt x="6593" y="10781"/>
                  </a:cubicBezTo>
                  <a:cubicBezTo>
                    <a:pt x="4658" y="7473"/>
                    <a:pt x="2724" y="4166"/>
                    <a:pt x="784" y="863"/>
                  </a:cubicBezTo>
                  <a:cubicBezTo>
                    <a:pt x="609" y="566"/>
                    <a:pt x="403" y="288"/>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p:nvPr/>
          </p:nvSpPr>
          <p:spPr>
            <a:xfrm>
              <a:off x="3929425" y="2092275"/>
              <a:ext cx="169200" cy="283825"/>
            </a:xfrm>
            <a:custGeom>
              <a:rect b="b" l="l" r="r" t="t"/>
              <a:pathLst>
                <a:path extrusionOk="0" h="11353" w="6768">
                  <a:moveTo>
                    <a:pt x="6621" y="1"/>
                  </a:moveTo>
                  <a:cubicBezTo>
                    <a:pt x="6514" y="1"/>
                    <a:pt x="6471" y="139"/>
                    <a:pt x="6414" y="231"/>
                  </a:cubicBezTo>
                  <a:cubicBezTo>
                    <a:pt x="6102" y="744"/>
                    <a:pt x="5786" y="1255"/>
                    <a:pt x="5481" y="1772"/>
                  </a:cubicBezTo>
                  <a:cubicBezTo>
                    <a:pt x="3703" y="4796"/>
                    <a:pt x="1929" y="7823"/>
                    <a:pt x="147" y="10845"/>
                  </a:cubicBezTo>
                  <a:cubicBezTo>
                    <a:pt x="1" y="11092"/>
                    <a:pt x="78" y="11225"/>
                    <a:pt x="344" y="11352"/>
                  </a:cubicBezTo>
                  <a:cubicBezTo>
                    <a:pt x="400" y="11273"/>
                    <a:pt x="467" y="11189"/>
                    <a:pt x="520" y="11099"/>
                  </a:cubicBezTo>
                  <a:cubicBezTo>
                    <a:pt x="929" y="10417"/>
                    <a:pt x="1348" y="9738"/>
                    <a:pt x="1743" y="9047"/>
                  </a:cubicBezTo>
                  <a:cubicBezTo>
                    <a:pt x="3397" y="6158"/>
                    <a:pt x="5045" y="3265"/>
                    <a:pt x="6688" y="371"/>
                  </a:cubicBezTo>
                  <a:cubicBezTo>
                    <a:pt x="6740" y="277"/>
                    <a:pt x="6767" y="61"/>
                    <a:pt x="6725" y="36"/>
                  </a:cubicBezTo>
                  <a:cubicBezTo>
                    <a:pt x="6684" y="11"/>
                    <a:pt x="6650" y="1"/>
                    <a:pt x="6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3"/>
            <p:cNvSpPr/>
            <p:nvPr/>
          </p:nvSpPr>
          <p:spPr>
            <a:xfrm>
              <a:off x="4097175" y="2689450"/>
              <a:ext cx="285475" cy="169450"/>
            </a:xfrm>
            <a:custGeom>
              <a:rect b="b" l="l" r="r" t="t"/>
              <a:pathLst>
                <a:path extrusionOk="0" h="6778" w="11419">
                  <a:moveTo>
                    <a:pt x="204" y="0"/>
                  </a:moveTo>
                  <a:cubicBezTo>
                    <a:pt x="142" y="70"/>
                    <a:pt x="0" y="160"/>
                    <a:pt x="4" y="245"/>
                  </a:cubicBezTo>
                  <a:cubicBezTo>
                    <a:pt x="13" y="546"/>
                    <a:pt x="316" y="583"/>
                    <a:pt x="509" y="694"/>
                  </a:cubicBezTo>
                  <a:cubicBezTo>
                    <a:pt x="3878" y="2623"/>
                    <a:pt x="7249" y="4544"/>
                    <a:pt x="10623" y="6464"/>
                  </a:cubicBezTo>
                  <a:cubicBezTo>
                    <a:pt x="10778" y="6553"/>
                    <a:pt x="10971" y="6778"/>
                    <a:pt x="11123" y="6778"/>
                  </a:cubicBezTo>
                  <a:cubicBezTo>
                    <a:pt x="11176" y="6778"/>
                    <a:pt x="11224" y="6750"/>
                    <a:pt x="11263" y="6680"/>
                  </a:cubicBezTo>
                  <a:cubicBezTo>
                    <a:pt x="11419" y="6403"/>
                    <a:pt x="10950" y="6300"/>
                    <a:pt x="10739" y="6175"/>
                  </a:cubicBezTo>
                  <a:cubicBezTo>
                    <a:pt x="8035" y="4559"/>
                    <a:pt x="5323" y="2958"/>
                    <a:pt x="2610" y="1361"/>
                  </a:cubicBezTo>
                  <a:cubicBezTo>
                    <a:pt x="1827" y="901"/>
                    <a:pt x="1028" y="465"/>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3"/>
            <p:cNvSpPr/>
            <p:nvPr/>
          </p:nvSpPr>
          <p:spPr>
            <a:xfrm>
              <a:off x="3330350" y="2690875"/>
              <a:ext cx="287350" cy="168350"/>
            </a:xfrm>
            <a:custGeom>
              <a:rect b="b" l="l" r="r" t="t"/>
              <a:pathLst>
                <a:path extrusionOk="0" h="6734" w="11494">
                  <a:moveTo>
                    <a:pt x="11085" y="0"/>
                  </a:moveTo>
                  <a:cubicBezTo>
                    <a:pt x="10855" y="0"/>
                    <a:pt x="10671" y="253"/>
                    <a:pt x="10502" y="351"/>
                  </a:cubicBezTo>
                  <a:cubicBezTo>
                    <a:pt x="7144" y="2295"/>
                    <a:pt x="3798" y="4259"/>
                    <a:pt x="457" y="6235"/>
                  </a:cubicBezTo>
                  <a:cubicBezTo>
                    <a:pt x="326" y="6313"/>
                    <a:pt x="1" y="6379"/>
                    <a:pt x="128" y="6638"/>
                  </a:cubicBezTo>
                  <a:cubicBezTo>
                    <a:pt x="162" y="6709"/>
                    <a:pt x="208" y="6734"/>
                    <a:pt x="258" y="6734"/>
                  </a:cubicBezTo>
                  <a:cubicBezTo>
                    <a:pt x="358" y="6734"/>
                    <a:pt x="475" y="6631"/>
                    <a:pt x="554" y="6586"/>
                  </a:cubicBezTo>
                  <a:cubicBezTo>
                    <a:pt x="3841" y="4712"/>
                    <a:pt x="7125" y="2828"/>
                    <a:pt x="10407" y="943"/>
                  </a:cubicBezTo>
                  <a:cubicBezTo>
                    <a:pt x="10767" y="736"/>
                    <a:pt x="11113" y="508"/>
                    <a:pt x="11493" y="273"/>
                  </a:cubicBezTo>
                  <a:cubicBezTo>
                    <a:pt x="11341" y="71"/>
                    <a:pt x="11207" y="0"/>
                    <a:pt x="11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
            <p:cNvSpPr/>
            <p:nvPr/>
          </p:nvSpPr>
          <p:spPr>
            <a:xfrm>
              <a:off x="3931525" y="2854675"/>
              <a:ext cx="171300" cy="284825"/>
            </a:xfrm>
            <a:custGeom>
              <a:rect b="b" l="l" r="r" t="t"/>
              <a:pathLst>
                <a:path extrusionOk="0" h="11393" w="6852">
                  <a:moveTo>
                    <a:pt x="258" y="0"/>
                  </a:moveTo>
                  <a:cubicBezTo>
                    <a:pt x="145" y="105"/>
                    <a:pt x="1" y="195"/>
                    <a:pt x="14" y="235"/>
                  </a:cubicBezTo>
                  <a:cubicBezTo>
                    <a:pt x="104" y="494"/>
                    <a:pt x="203" y="754"/>
                    <a:pt x="341" y="989"/>
                  </a:cubicBezTo>
                  <a:cubicBezTo>
                    <a:pt x="2296" y="4341"/>
                    <a:pt x="4256" y="7692"/>
                    <a:pt x="6231" y="11032"/>
                  </a:cubicBezTo>
                  <a:cubicBezTo>
                    <a:pt x="6296" y="11144"/>
                    <a:pt x="6353" y="11393"/>
                    <a:pt x="6525" y="11393"/>
                  </a:cubicBezTo>
                  <a:cubicBezTo>
                    <a:pt x="6557" y="11393"/>
                    <a:pt x="6592" y="11384"/>
                    <a:pt x="6633" y="11365"/>
                  </a:cubicBezTo>
                  <a:cubicBezTo>
                    <a:pt x="6852" y="11259"/>
                    <a:pt x="6651" y="11057"/>
                    <a:pt x="6585" y="10940"/>
                  </a:cubicBezTo>
                  <a:cubicBezTo>
                    <a:pt x="4709" y="7636"/>
                    <a:pt x="2824" y="4336"/>
                    <a:pt x="935" y="1040"/>
                  </a:cubicBezTo>
                  <a:cubicBezTo>
                    <a:pt x="735" y="692"/>
                    <a:pt x="497" y="366"/>
                    <a:pt x="2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3"/>
            <p:cNvSpPr/>
            <p:nvPr/>
          </p:nvSpPr>
          <p:spPr>
            <a:xfrm>
              <a:off x="3607775" y="2856375"/>
              <a:ext cx="175325" cy="282600"/>
            </a:xfrm>
            <a:custGeom>
              <a:rect b="b" l="l" r="r" t="t"/>
              <a:pathLst>
                <a:path extrusionOk="0" h="11304" w="7013">
                  <a:moveTo>
                    <a:pt x="6688" y="1"/>
                  </a:moveTo>
                  <a:cubicBezTo>
                    <a:pt x="6565" y="1"/>
                    <a:pt x="6545" y="147"/>
                    <a:pt x="6485" y="249"/>
                  </a:cubicBezTo>
                  <a:cubicBezTo>
                    <a:pt x="4511" y="3686"/>
                    <a:pt x="2527" y="7117"/>
                    <a:pt x="565" y="10562"/>
                  </a:cubicBezTo>
                  <a:cubicBezTo>
                    <a:pt x="444" y="10774"/>
                    <a:pt x="1" y="11055"/>
                    <a:pt x="345" y="11275"/>
                  </a:cubicBezTo>
                  <a:cubicBezTo>
                    <a:pt x="375" y="11295"/>
                    <a:pt x="404" y="11304"/>
                    <a:pt x="431" y="11304"/>
                  </a:cubicBezTo>
                  <a:cubicBezTo>
                    <a:pt x="611" y="11304"/>
                    <a:pt x="723" y="10920"/>
                    <a:pt x="835" y="10733"/>
                  </a:cubicBezTo>
                  <a:cubicBezTo>
                    <a:pt x="2450" y="8028"/>
                    <a:pt x="4056" y="5318"/>
                    <a:pt x="5655" y="2604"/>
                  </a:cubicBezTo>
                  <a:cubicBezTo>
                    <a:pt x="6108" y="1835"/>
                    <a:pt x="6531" y="1049"/>
                    <a:pt x="7013" y="192"/>
                  </a:cubicBezTo>
                  <a:cubicBezTo>
                    <a:pt x="6956" y="149"/>
                    <a:pt x="6880" y="61"/>
                    <a:pt x="6783" y="23"/>
                  </a:cubicBezTo>
                  <a:cubicBezTo>
                    <a:pt x="6746" y="7"/>
                    <a:pt x="6714"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3"/>
            <p:cNvSpPr/>
            <p:nvPr/>
          </p:nvSpPr>
          <p:spPr>
            <a:xfrm>
              <a:off x="3330625" y="2373500"/>
              <a:ext cx="286150" cy="167425"/>
            </a:xfrm>
            <a:custGeom>
              <a:rect b="b" l="l" r="r" t="t"/>
              <a:pathLst>
                <a:path extrusionOk="0" h="6697" w="11446">
                  <a:moveTo>
                    <a:pt x="380" y="0"/>
                  </a:moveTo>
                  <a:cubicBezTo>
                    <a:pt x="300" y="0"/>
                    <a:pt x="228" y="35"/>
                    <a:pt x="167" y="122"/>
                  </a:cubicBezTo>
                  <a:cubicBezTo>
                    <a:pt x="0" y="360"/>
                    <a:pt x="821" y="567"/>
                    <a:pt x="1140" y="865"/>
                  </a:cubicBezTo>
                  <a:cubicBezTo>
                    <a:pt x="1197" y="920"/>
                    <a:pt x="1281" y="944"/>
                    <a:pt x="1351" y="985"/>
                  </a:cubicBezTo>
                  <a:cubicBezTo>
                    <a:pt x="4544" y="2862"/>
                    <a:pt x="7737" y="4736"/>
                    <a:pt x="10925" y="6619"/>
                  </a:cubicBezTo>
                  <a:cubicBezTo>
                    <a:pt x="11010" y="6671"/>
                    <a:pt x="11082" y="6696"/>
                    <a:pt x="11146" y="6696"/>
                  </a:cubicBezTo>
                  <a:cubicBezTo>
                    <a:pt x="11264" y="6696"/>
                    <a:pt x="11354" y="6608"/>
                    <a:pt x="11445" y="6428"/>
                  </a:cubicBezTo>
                  <a:cubicBezTo>
                    <a:pt x="11355" y="6366"/>
                    <a:pt x="11259" y="6293"/>
                    <a:pt x="11156" y="6232"/>
                  </a:cubicBezTo>
                  <a:cubicBezTo>
                    <a:pt x="7852" y="4319"/>
                    <a:pt x="4556" y="2393"/>
                    <a:pt x="1233" y="516"/>
                  </a:cubicBezTo>
                  <a:cubicBezTo>
                    <a:pt x="980" y="373"/>
                    <a:pt x="641" y="0"/>
                    <a:pt x="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3"/>
            <p:cNvSpPr/>
            <p:nvPr/>
          </p:nvSpPr>
          <p:spPr>
            <a:xfrm>
              <a:off x="4094975" y="2372550"/>
              <a:ext cx="287700" cy="169200"/>
            </a:xfrm>
            <a:custGeom>
              <a:rect b="b" l="l" r="r" t="t"/>
              <a:pathLst>
                <a:path extrusionOk="0" h="6768" w="11508">
                  <a:moveTo>
                    <a:pt x="11226" y="1"/>
                  </a:moveTo>
                  <a:cubicBezTo>
                    <a:pt x="11114" y="1"/>
                    <a:pt x="10994" y="121"/>
                    <a:pt x="10904" y="170"/>
                  </a:cubicBezTo>
                  <a:cubicBezTo>
                    <a:pt x="9612" y="886"/>
                    <a:pt x="8325" y="1612"/>
                    <a:pt x="7048" y="2353"/>
                  </a:cubicBezTo>
                  <a:cubicBezTo>
                    <a:pt x="4800" y="3657"/>
                    <a:pt x="2560" y="4975"/>
                    <a:pt x="313" y="6283"/>
                  </a:cubicBezTo>
                  <a:cubicBezTo>
                    <a:pt x="184" y="6357"/>
                    <a:pt x="1" y="6377"/>
                    <a:pt x="108" y="6583"/>
                  </a:cubicBezTo>
                  <a:cubicBezTo>
                    <a:pt x="151" y="6669"/>
                    <a:pt x="253" y="6723"/>
                    <a:pt x="300" y="6768"/>
                  </a:cubicBezTo>
                  <a:cubicBezTo>
                    <a:pt x="422" y="6720"/>
                    <a:pt x="487" y="6705"/>
                    <a:pt x="541" y="6672"/>
                  </a:cubicBezTo>
                  <a:cubicBezTo>
                    <a:pt x="4069" y="4598"/>
                    <a:pt x="7597" y="2523"/>
                    <a:pt x="11118" y="438"/>
                  </a:cubicBezTo>
                  <a:cubicBezTo>
                    <a:pt x="11232" y="371"/>
                    <a:pt x="11508" y="309"/>
                    <a:pt x="11374" y="99"/>
                  </a:cubicBezTo>
                  <a:cubicBezTo>
                    <a:pt x="11329" y="27"/>
                    <a:pt x="11278" y="1"/>
                    <a:pt x="112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3"/>
            <p:cNvSpPr/>
            <p:nvPr/>
          </p:nvSpPr>
          <p:spPr>
            <a:xfrm>
              <a:off x="4008925" y="2346175"/>
              <a:ext cx="117800" cy="118700"/>
            </a:xfrm>
            <a:custGeom>
              <a:rect b="b" l="l" r="r" t="t"/>
              <a:pathLst>
                <a:path extrusionOk="0" h="4748" w="4712">
                  <a:moveTo>
                    <a:pt x="4494" y="0"/>
                  </a:moveTo>
                  <a:cubicBezTo>
                    <a:pt x="4427" y="0"/>
                    <a:pt x="4368" y="7"/>
                    <a:pt x="4335" y="40"/>
                  </a:cubicBezTo>
                  <a:cubicBezTo>
                    <a:pt x="2927" y="1456"/>
                    <a:pt x="1528" y="2879"/>
                    <a:pt x="134" y="4307"/>
                  </a:cubicBezTo>
                  <a:cubicBezTo>
                    <a:pt x="63" y="4378"/>
                    <a:pt x="15" y="4490"/>
                    <a:pt x="3" y="4589"/>
                  </a:cubicBezTo>
                  <a:cubicBezTo>
                    <a:pt x="0" y="4634"/>
                    <a:pt x="114" y="4690"/>
                    <a:pt x="181" y="4748"/>
                  </a:cubicBezTo>
                  <a:cubicBezTo>
                    <a:pt x="264" y="4670"/>
                    <a:pt x="326" y="4614"/>
                    <a:pt x="384" y="4557"/>
                  </a:cubicBezTo>
                  <a:cubicBezTo>
                    <a:pt x="1806" y="3158"/>
                    <a:pt x="3233" y="1762"/>
                    <a:pt x="4647" y="354"/>
                  </a:cubicBezTo>
                  <a:cubicBezTo>
                    <a:pt x="4712" y="289"/>
                    <a:pt x="4676" y="122"/>
                    <a:pt x="4686" y="1"/>
                  </a:cubicBezTo>
                  <a:lnTo>
                    <a:pt x="4686" y="1"/>
                  </a:lnTo>
                  <a:cubicBezTo>
                    <a:pt x="4669" y="3"/>
                    <a:pt x="4652" y="3"/>
                    <a:pt x="4634" y="3"/>
                  </a:cubicBezTo>
                  <a:cubicBezTo>
                    <a:pt x="4588" y="3"/>
                    <a:pt x="4539" y="0"/>
                    <a:pt x="44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3"/>
            <p:cNvSpPr/>
            <p:nvPr/>
          </p:nvSpPr>
          <p:spPr>
            <a:xfrm>
              <a:off x="3586075" y="2344375"/>
              <a:ext cx="122600" cy="119875"/>
            </a:xfrm>
            <a:custGeom>
              <a:rect b="b" l="l" r="r" t="t"/>
              <a:pathLst>
                <a:path extrusionOk="0" h="4795" w="4904">
                  <a:moveTo>
                    <a:pt x="238" y="0"/>
                  </a:moveTo>
                  <a:cubicBezTo>
                    <a:pt x="132" y="52"/>
                    <a:pt x="12" y="82"/>
                    <a:pt x="8" y="120"/>
                  </a:cubicBezTo>
                  <a:cubicBezTo>
                    <a:pt x="1" y="223"/>
                    <a:pt x="7" y="366"/>
                    <a:pt x="71" y="429"/>
                  </a:cubicBezTo>
                  <a:cubicBezTo>
                    <a:pt x="1463" y="1812"/>
                    <a:pt x="2861" y="3188"/>
                    <a:pt x="4267" y="4558"/>
                  </a:cubicBezTo>
                  <a:cubicBezTo>
                    <a:pt x="4339" y="4627"/>
                    <a:pt x="4401" y="4794"/>
                    <a:pt x="4515" y="4794"/>
                  </a:cubicBezTo>
                  <a:cubicBezTo>
                    <a:pt x="4554" y="4794"/>
                    <a:pt x="4600" y="4775"/>
                    <a:pt x="4653" y="4726"/>
                  </a:cubicBezTo>
                  <a:cubicBezTo>
                    <a:pt x="4904" y="4500"/>
                    <a:pt x="4602" y="4405"/>
                    <a:pt x="4502" y="4305"/>
                  </a:cubicBezTo>
                  <a:cubicBezTo>
                    <a:pt x="3225" y="3013"/>
                    <a:pt x="1937" y="1734"/>
                    <a:pt x="655" y="448"/>
                  </a:cubicBezTo>
                  <a:cubicBezTo>
                    <a:pt x="512" y="307"/>
                    <a:pt x="382" y="154"/>
                    <a:pt x="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3"/>
            <p:cNvSpPr/>
            <p:nvPr/>
          </p:nvSpPr>
          <p:spPr>
            <a:xfrm>
              <a:off x="3586075" y="2767450"/>
              <a:ext cx="121750" cy="120125"/>
            </a:xfrm>
            <a:custGeom>
              <a:rect b="b" l="l" r="r" t="t"/>
              <a:pathLst>
                <a:path extrusionOk="0" h="4805" w="4870">
                  <a:moveTo>
                    <a:pt x="4516" y="1"/>
                  </a:moveTo>
                  <a:cubicBezTo>
                    <a:pt x="4400" y="1"/>
                    <a:pt x="4331" y="175"/>
                    <a:pt x="4258" y="248"/>
                  </a:cubicBezTo>
                  <a:cubicBezTo>
                    <a:pt x="2867" y="1609"/>
                    <a:pt x="1485" y="2979"/>
                    <a:pt x="106" y="4354"/>
                  </a:cubicBezTo>
                  <a:cubicBezTo>
                    <a:pt x="40" y="4420"/>
                    <a:pt x="1" y="4545"/>
                    <a:pt x="7" y="4638"/>
                  </a:cubicBezTo>
                  <a:cubicBezTo>
                    <a:pt x="11" y="4692"/>
                    <a:pt x="130" y="4739"/>
                    <a:pt x="219" y="4805"/>
                  </a:cubicBezTo>
                  <a:cubicBezTo>
                    <a:pt x="297" y="4734"/>
                    <a:pt x="352" y="4688"/>
                    <a:pt x="400" y="4640"/>
                  </a:cubicBezTo>
                  <a:cubicBezTo>
                    <a:pt x="1772" y="3256"/>
                    <a:pt x="3145" y="1875"/>
                    <a:pt x="4509" y="485"/>
                  </a:cubicBezTo>
                  <a:cubicBezTo>
                    <a:pt x="4603" y="389"/>
                    <a:pt x="4870" y="311"/>
                    <a:pt x="4679" y="99"/>
                  </a:cubicBezTo>
                  <a:cubicBezTo>
                    <a:pt x="4615" y="28"/>
                    <a:pt x="4562" y="1"/>
                    <a:pt x="4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3"/>
            <p:cNvSpPr/>
            <p:nvPr/>
          </p:nvSpPr>
          <p:spPr>
            <a:xfrm>
              <a:off x="4004975" y="2767425"/>
              <a:ext cx="123150" cy="118625"/>
            </a:xfrm>
            <a:custGeom>
              <a:rect b="b" l="l" r="r" t="t"/>
              <a:pathLst>
                <a:path extrusionOk="0" h="4745" w="4926">
                  <a:moveTo>
                    <a:pt x="353" y="0"/>
                  </a:moveTo>
                  <a:cubicBezTo>
                    <a:pt x="307" y="0"/>
                    <a:pt x="254" y="28"/>
                    <a:pt x="190" y="99"/>
                  </a:cubicBezTo>
                  <a:cubicBezTo>
                    <a:pt x="1" y="312"/>
                    <a:pt x="268" y="390"/>
                    <a:pt x="361" y="485"/>
                  </a:cubicBezTo>
                  <a:cubicBezTo>
                    <a:pt x="1725" y="1876"/>
                    <a:pt x="3097" y="3257"/>
                    <a:pt x="4472" y="4637"/>
                  </a:cubicBezTo>
                  <a:cubicBezTo>
                    <a:pt x="4537" y="4701"/>
                    <a:pt x="4652" y="4745"/>
                    <a:pt x="4744" y="4745"/>
                  </a:cubicBezTo>
                  <a:cubicBezTo>
                    <a:pt x="4746" y="4745"/>
                    <a:pt x="4748" y="4745"/>
                    <a:pt x="4750" y="4745"/>
                  </a:cubicBezTo>
                  <a:cubicBezTo>
                    <a:pt x="4806" y="4744"/>
                    <a:pt x="4858" y="4628"/>
                    <a:pt x="4926" y="4548"/>
                  </a:cubicBezTo>
                  <a:cubicBezTo>
                    <a:pt x="4858" y="4463"/>
                    <a:pt x="4817" y="4402"/>
                    <a:pt x="4766" y="4350"/>
                  </a:cubicBezTo>
                  <a:cubicBezTo>
                    <a:pt x="3384" y="2980"/>
                    <a:pt x="2002" y="1608"/>
                    <a:pt x="612" y="245"/>
                  </a:cubicBezTo>
                  <a:cubicBezTo>
                    <a:pt x="539" y="174"/>
                    <a:pt x="469" y="0"/>
                    <a:pt x="3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5"/>
        </a:solidFill>
      </p:bgPr>
    </p:bg>
    <p:spTree>
      <p:nvGrpSpPr>
        <p:cNvPr id="729" name="Shape 72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730" name="Shape 730"/>
        <p:cNvGrpSpPr/>
        <p:nvPr/>
      </p:nvGrpSpPr>
      <p:grpSpPr>
        <a:xfrm>
          <a:off x="0" y="0"/>
          <a:ext cx="0" cy="0"/>
          <a:chOff x="0" y="0"/>
          <a:chExt cx="0" cy="0"/>
        </a:xfrm>
      </p:grpSpPr>
      <p:pic>
        <p:nvPicPr>
          <p:cNvPr id="731" name="Google Shape;731;p25"/>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732" name="Google Shape;732;p25"/>
          <p:cNvSpPr txBox="1"/>
          <p:nvPr>
            <p:ph hasCustomPrompt="1" type="title"/>
          </p:nvPr>
        </p:nvSpPr>
        <p:spPr>
          <a:xfrm rot="1973">
            <a:off x="808600" y="1411264"/>
            <a:ext cx="1045200" cy="6021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733" name="Google Shape;733;p25"/>
          <p:cNvSpPr txBox="1"/>
          <p:nvPr>
            <p:ph idx="1" type="subTitle"/>
          </p:nvPr>
        </p:nvSpPr>
        <p:spPr>
          <a:xfrm>
            <a:off x="808600" y="2286253"/>
            <a:ext cx="2336400" cy="60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estrial"/>
                <a:ea typeface="Questrial"/>
                <a:cs typeface="Questrial"/>
                <a:sym typeface="Questria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4" name="Google Shape;734;p25"/>
          <p:cNvSpPr txBox="1"/>
          <p:nvPr>
            <p:ph hasCustomPrompt="1" idx="2" type="title"/>
          </p:nvPr>
        </p:nvSpPr>
        <p:spPr>
          <a:xfrm rot="1973">
            <a:off x="808600" y="3125714"/>
            <a:ext cx="1045200" cy="6021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735" name="Google Shape;735;p25"/>
          <p:cNvSpPr txBox="1"/>
          <p:nvPr>
            <p:ph idx="3" type="subTitle"/>
          </p:nvPr>
        </p:nvSpPr>
        <p:spPr>
          <a:xfrm>
            <a:off x="808600" y="4000803"/>
            <a:ext cx="2336400" cy="60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estrial"/>
                <a:ea typeface="Questrial"/>
                <a:cs typeface="Questrial"/>
                <a:sym typeface="Questria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6" name="Google Shape;736;p25"/>
          <p:cNvSpPr txBox="1"/>
          <p:nvPr>
            <p:ph hasCustomPrompt="1" idx="4" type="title"/>
          </p:nvPr>
        </p:nvSpPr>
        <p:spPr>
          <a:xfrm rot="1973">
            <a:off x="3807900" y="1411264"/>
            <a:ext cx="1045200" cy="6021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737" name="Google Shape;737;p25"/>
          <p:cNvSpPr txBox="1"/>
          <p:nvPr>
            <p:ph idx="5" type="subTitle"/>
          </p:nvPr>
        </p:nvSpPr>
        <p:spPr>
          <a:xfrm>
            <a:off x="3807900" y="2286253"/>
            <a:ext cx="2336400" cy="60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estrial"/>
                <a:ea typeface="Questrial"/>
                <a:cs typeface="Questrial"/>
                <a:sym typeface="Questria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8" name="Google Shape;738;p25"/>
          <p:cNvSpPr txBox="1"/>
          <p:nvPr>
            <p:ph hasCustomPrompt="1" idx="6" type="title"/>
          </p:nvPr>
        </p:nvSpPr>
        <p:spPr>
          <a:xfrm rot="1973">
            <a:off x="3807900" y="3125714"/>
            <a:ext cx="1045200" cy="6021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3000"/>
              <a:buNone/>
              <a:defRPr sz="3000">
                <a:solidFill>
                  <a:schemeClr val="accent6"/>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739" name="Google Shape;739;p25"/>
          <p:cNvSpPr txBox="1"/>
          <p:nvPr>
            <p:ph idx="7" type="subTitle"/>
          </p:nvPr>
        </p:nvSpPr>
        <p:spPr>
          <a:xfrm>
            <a:off x="3807900" y="4000803"/>
            <a:ext cx="2336400" cy="60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atin typeface="Questrial"/>
                <a:ea typeface="Questrial"/>
                <a:cs typeface="Questrial"/>
                <a:sym typeface="Questria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0" name="Google Shape;740;p25"/>
          <p:cNvSpPr txBox="1"/>
          <p:nvPr>
            <p:ph idx="8" type="subTitle"/>
          </p:nvPr>
        </p:nvSpPr>
        <p:spPr>
          <a:xfrm>
            <a:off x="808600" y="1962456"/>
            <a:ext cx="2336400" cy="3750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1" name="Google Shape;741;p25"/>
          <p:cNvSpPr txBox="1"/>
          <p:nvPr>
            <p:ph idx="9" type="subTitle"/>
          </p:nvPr>
        </p:nvSpPr>
        <p:spPr>
          <a:xfrm>
            <a:off x="808600" y="3694294"/>
            <a:ext cx="2336400" cy="3750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2" name="Google Shape;742;p25"/>
          <p:cNvSpPr txBox="1"/>
          <p:nvPr>
            <p:ph idx="13" type="subTitle"/>
          </p:nvPr>
        </p:nvSpPr>
        <p:spPr>
          <a:xfrm>
            <a:off x="3807900" y="1979644"/>
            <a:ext cx="2336400" cy="3750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3" name="Google Shape;743;p25"/>
          <p:cNvSpPr txBox="1"/>
          <p:nvPr>
            <p:ph idx="14" type="subTitle"/>
          </p:nvPr>
        </p:nvSpPr>
        <p:spPr>
          <a:xfrm>
            <a:off x="3807900" y="3694294"/>
            <a:ext cx="2336400" cy="3750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4" name="Google Shape;744;p25"/>
          <p:cNvSpPr txBox="1"/>
          <p:nvPr>
            <p:ph idx="15"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300">
                <a:solidFill>
                  <a:schemeClr val="accent6"/>
                </a:solidFill>
                <a:latin typeface="Cormorant SC"/>
                <a:ea typeface="Cormorant SC"/>
                <a:cs typeface="Cormorant SC"/>
                <a:sym typeface="Cormorant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45" name="Google Shape;745;p25"/>
          <p:cNvSpPr/>
          <p:nvPr/>
        </p:nvSpPr>
        <p:spPr>
          <a:xfrm rot="790735">
            <a:off x="-26696" y="4588409"/>
            <a:ext cx="671074" cy="860633"/>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6" name="Google Shape;746;p25"/>
          <p:cNvGrpSpPr/>
          <p:nvPr/>
        </p:nvGrpSpPr>
        <p:grpSpPr>
          <a:xfrm>
            <a:off x="-149" y="-159"/>
            <a:ext cx="634509" cy="634444"/>
            <a:chOff x="3248075" y="3436175"/>
            <a:chExt cx="1216700" cy="1216575"/>
          </a:xfrm>
        </p:grpSpPr>
        <p:sp>
          <p:nvSpPr>
            <p:cNvPr id="747" name="Google Shape;747;p2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 name="Google Shape;779;p25"/>
          <p:cNvGrpSpPr/>
          <p:nvPr/>
        </p:nvGrpSpPr>
        <p:grpSpPr>
          <a:xfrm>
            <a:off x="8554574" y="4523263"/>
            <a:ext cx="634509" cy="634444"/>
            <a:chOff x="3248075" y="3436175"/>
            <a:chExt cx="1216700" cy="1216575"/>
          </a:xfrm>
        </p:grpSpPr>
        <p:sp>
          <p:nvSpPr>
            <p:cNvPr id="780" name="Google Shape;780;p2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812" name="Shape 812"/>
        <p:cNvGrpSpPr/>
        <p:nvPr/>
      </p:nvGrpSpPr>
      <p:grpSpPr>
        <a:xfrm>
          <a:off x="0" y="0"/>
          <a:ext cx="0" cy="0"/>
          <a:chOff x="0" y="0"/>
          <a:chExt cx="0" cy="0"/>
        </a:xfrm>
      </p:grpSpPr>
      <p:pic>
        <p:nvPicPr>
          <p:cNvPr id="813" name="Google Shape;813;p26"/>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814" name="Google Shape;814;p26"/>
          <p:cNvSpPr txBox="1"/>
          <p:nvPr>
            <p:ph type="title"/>
          </p:nvPr>
        </p:nvSpPr>
        <p:spPr>
          <a:xfrm rot="-971">
            <a:off x="720000" y="3250912"/>
            <a:ext cx="4249800" cy="604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15" name="Google Shape;815;p26"/>
          <p:cNvSpPr txBox="1"/>
          <p:nvPr>
            <p:ph idx="1" type="subTitle"/>
          </p:nvPr>
        </p:nvSpPr>
        <p:spPr>
          <a:xfrm>
            <a:off x="720100" y="980788"/>
            <a:ext cx="4813500" cy="2110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sz="27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816" name="Google Shape;816;p26"/>
          <p:cNvGrpSpPr/>
          <p:nvPr/>
        </p:nvGrpSpPr>
        <p:grpSpPr>
          <a:xfrm>
            <a:off x="47722" y="56825"/>
            <a:ext cx="605894" cy="605745"/>
            <a:chOff x="3244225" y="2003875"/>
            <a:chExt cx="1224275" cy="1223975"/>
          </a:xfrm>
        </p:grpSpPr>
        <p:sp>
          <p:nvSpPr>
            <p:cNvPr id="817" name="Google Shape;817;p26"/>
            <p:cNvSpPr/>
            <p:nvPr/>
          </p:nvSpPr>
          <p:spPr>
            <a:xfrm>
              <a:off x="3848900" y="2003875"/>
              <a:ext cx="15325" cy="387050"/>
            </a:xfrm>
            <a:custGeom>
              <a:rect b="b" l="l" r="r" t="t"/>
              <a:pathLst>
                <a:path extrusionOk="0" h="15482" w="613">
                  <a:moveTo>
                    <a:pt x="297" y="0"/>
                  </a:moveTo>
                  <a:cubicBezTo>
                    <a:pt x="76" y="0"/>
                    <a:pt x="108" y="141"/>
                    <a:pt x="94" y="290"/>
                  </a:cubicBezTo>
                  <a:cubicBezTo>
                    <a:pt x="77" y="485"/>
                    <a:pt x="0" y="676"/>
                    <a:pt x="1" y="869"/>
                  </a:cubicBezTo>
                  <a:cubicBezTo>
                    <a:pt x="29" y="5625"/>
                    <a:pt x="64" y="10381"/>
                    <a:pt x="102" y="15135"/>
                  </a:cubicBezTo>
                  <a:cubicBezTo>
                    <a:pt x="103" y="15274"/>
                    <a:pt x="12" y="15482"/>
                    <a:pt x="287" y="15482"/>
                  </a:cubicBezTo>
                  <a:cubicBezTo>
                    <a:pt x="294" y="15482"/>
                    <a:pt x="302" y="15482"/>
                    <a:pt x="309" y="15482"/>
                  </a:cubicBezTo>
                  <a:cubicBezTo>
                    <a:pt x="612" y="15473"/>
                    <a:pt x="499" y="15254"/>
                    <a:pt x="499" y="15119"/>
                  </a:cubicBezTo>
                  <a:cubicBezTo>
                    <a:pt x="505" y="11676"/>
                    <a:pt x="504" y="8233"/>
                    <a:pt x="504" y="4790"/>
                  </a:cubicBezTo>
                  <a:lnTo>
                    <a:pt x="504" y="273"/>
                  </a:lnTo>
                  <a:cubicBezTo>
                    <a:pt x="504" y="143"/>
                    <a:pt x="537" y="9"/>
                    <a:pt x="319" y="0"/>
                  </a:cubicBezTo>
                  <a:cubicBezTo>
                    <a:pt x="311" y="0"/>
                    <a:pt x="304"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6"/>
            <p:cNvSpPr/>
            <p:nvPr/>
          </p:nvSpPr>
          <p:spPr>
            <a:xfrm>
              <a:off x="3613275" y="2091500"/>
              <a:ext cx="172100" cy="284050"/>
            </a:xfrm>
            <a:custGeom>
              <a:rect b="b" l="l" r="r" t="t"/>
              <a:pathLst>
                <a:path extrusionOk="0" h="11362" w="6884">
                  <a:moveTo>
                    <a:pt x="212" y="1"/>
                  </a:moveTo>
                  <a:cubicBezTo>
                    <a:pt x="140" y="32"/>
                    <a:pt x="69" y="65"/>
                    <a:pt x="0" y="96"/>
                  </a:cubicBezTo>
                  <a:cubicBezTo>
                    <a:pt x="140" y="371"/>
                    <a:pt x="269" y="653"/>
                    <a:pt x="423" y="921"/>
                  </a:cubicBezTo>
                  <a:cubicBezTo>
                    <a:pt x="2347" y="4290"/>
                    <a:pt x="4272" y="7659"/>
                    <a:pt x="6212" y="11022"/>
                  </a:cubicBezTo>
                  <a:cubicBezTo>
                    <a:pt x="6266" y="11118"/>
                    <a:pt x="6277" y="11361"/>
                    <a:pt x="6439" y="11361"/>
                  </a:cubicBezTo>
                  <a:cubicBezTo>
                    <a:pt x="6482" y="11361"/>
                    <a:pt x="6535" y="11344"/>
                    <a:pt x="6602" y="11304"/>
                  </a:cubicBezTo>
                  <a:cubicBezTo>
                    <a:pt x="6883" y="11134"/>
                    <a:pt x="6692" y="10950"/>
                    <a:pt x="6593" y="10781"/>
                  </a:cubicBezTo>
                  <a:cubicBezTo>
                    <a:pt x="4658" y="7473"/>
                    <a:pt x="2724" y="4166"/>
                    <a:pt x="784" y="863"/>
                  </a:cubicBezTo>
                  <a:cubicBezTo>
                    <a:pt x="609" y="566"/>
                    <a:pt x="403" y="288"/>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6"/>
            <p:cNvSpPr/>
            <p:nvPr/>
          </p:nvSpPr>
          <p:spPr>
            <a:xfrm>
              <a:off x="3929425" y="2092275"/>
              <a:ext cx="169200" cy="283825"/>
            </a:xfrm>
            <a:custGeom>
              <a:rect b="b" l="l" r="r" t="t"/>
              <a:pathLst>
                <a:path extrusionOk="0" h="11353" w="6768">
                  <a:moveTo>
                    <a:pt x="6621" y="1"/>
                  </a:moveTo>
                  <a:cubicBezTo>
                    <a:pt x="6514" y="1"/>
                    <a:pt x="6471" y="139"/>
                    <a:pt x="6414" y="231"/>
                  </a:cubicBezTo>
                  <a:cubicBezTo>
                    <a:pt x="6102" y="744"/>
                    <a:pt x="5786" y="1255"/>
                    <a:pt x="5481" y="1772"/>
                  </a:cubicBezTo>
                  <a:cubicBezTo>
                    <a:pt x="3703" y="4796"/>
                    <a:pt x="1929" y="7823"/>
                    <a:pt x="147" y="10845"/>
                  </a:cubicBezTo>
                  <a:cubicBezTo>
                    <a:pt x="1" y="11092"/>
                    <a:pt x="78" y="11225"/>
                    <a:pt x="344" y="11352"/>
                  </a:cubicBezTo>
                  <a:cubicBezTo>
                    <a:pt x="400" y="11273"/>
                    <a:pt x="467" y="11189"/>
                    <a:pt x="520" y="11099"/>
                  </a:cubicBezTo>
                  <a:cubicBezTo>
                    <a:pt x="929" y="10417"/>
                    <a:pt x="1348" y="9738"/>
                    <a:pt x="1743" y="9047"/>
                  </a:cubicBezTo>
                  <a:cubicBezTo>
                    <a:pt x="3397" y="6158"/>
                    <a:pt x="5045" y="3265"/>
                    <a:pt x="6688" y="371"/>
                  </a:cubicBezTo>
                  <a:cubicBezTo>
                    <a:pt x="6740" y="277"/>
                    <a:pt x="6767" y="61"/>
                    <a:pt x="6725" y="36"/>
                  </a:cubicBezTo>
                  <a:cubicBezTo>
                    <a:pt x="6684" y="11"/>
                    <a:pt x="6650" y="1"/>
                    <a:pt x="6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6"/>
            <p:cNvSpPr/>
            <p:nvPr/>
          </p:nvSpPr>
          <p:spPr>
            <a:xfrm>
              <a:off x="3586075" y="2344375"/>
              <a:ext cx="122600" cy="119875"/>
            </a:xfrm>
            <a:custGeom>
              <a:rect b="b" l="l" r="r" t="t"/>
              <a:pathLst>
                <a:path extrusionOk="0" h="4795" w="4904">
                  <a:moveTo>
                    <a:pt x="238" y="0"/>
                  </a:moveTo>
                  <a:cubicBezTo>
                    <a:pt x="132" y="52"/>
                    <a:pt x="12" y="82"/>
                    <a:pt x="8" y="120"/>
                  </a:cubicBezTo>
                  <a:cubicBezTo>
                    <a:pt x="1" y="223"/>
                    <a:pt x="7" y="366"/>
                    <a:pt x="71" y="429"/>
                  </a:cubicBezTo>
                  <a:cubicBezTo>
                    <a:pt x="1463" y="1812"/>
                    <a:pt x="2861" y="3188"/>
                    <a:pt x="4267" y="4558"/>
                  </a:cubicBezTo>
                  <a:cubicBezTo>
                    <a:pt x="4339" y="4627"/>
                    <a:pt x="4401" y="4794"/>
                    <a:pt x="4515" y="4794"/>
                  </a:cubicBezTo>
                  <a:cubicBezTo>
                    <a:pt x="4554" y="4794"/>
                    <a:pt x="4600" y="4775"/>
                    <a:pt x="4653" y="4726"/>
                  </a:cubicBezTo>
                  <a:cubicBezTo>
                    <a:pt x="4904" y="4500"/>
                    <a:pt x="4602" y="4405"/>
                    <a:pt x="4502" y="4305"/>
                  </a:cubicBezTo>
                  <a:cubicBezTo>
                    <a:pt x="3225" y="3013"/>
                    <a:pt x="1937" y="1734"/>
                    <a:pt x="655" y="448"/>
                  </a:cubicBezTo>
                  <a:cubicBezTo>
                    <a:pt x="512" y="307"/>
                    <a:pt x="382" y="154"/>
                    <a:pt x="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6"/>
            <p:cNvSpPr/>
            <p:nvPr/>
          </p:nvSpPr>
          <p:spPr>
            <a:xfrm>
              <a:off x="4008925" y="2346175"/>
              <a:ext cx="117800" cy="118700"/>
            </a:xfrm>
            <a:custGeom>
              <a:rect b="b" l="l" r="r" t="t"/>
              <a:pathLst>
                <a:path extrusionOk="0" h="4748" w="4712">
                  <a:moveTo>
                    <a:pt x="4494" y="0"/>
                  </a:moveTo>
                  <a:cubicBezTo>
                    <a:pt x="4427" y="0"/>
                    <a:pt x="4368" y="7"/>
                    <a:pt x="4335" y="40"/>
                  </a:cubicBezTo>
                  <a:cubicBezTo>
                    <a:pt x="2927" y="1456"/>
                    <a:pt x="1528" y="2879"/>
                    <a:pt x="134" y="4307"/>
                  </a:cubicBezTo>
                  <a:cubicBezTo>
                    <a:pt x="63" y="4378"/>
                    <a:pt x="15" y="4490"/>
                    <a:pt x="3" y="4589"/>
                  </a:cubicBezTo>
                  <a:cubicBezTo>
                    <a:pt x="0" y="4634"/>
                    <a:pt x="114" y="4690"/>
                    <a:pt x="181" y="4748"/>
                  </a:cubicBezTo>
                  <a:cubicBezTo>
                    <a:pt x="264" y="4670"/>
                    <a:pt x="326" y="4614"/>
                    <a:pt x="384" y="4557"/>
                  </a:cubicBezTo>
                  <a:cubicBezTo>
                    <a:pt x="1806" y="3158"/>
                    <a:pt x="3233" y="1762"/>
                    <a:pt x="4647" y="354"/>
                  </a:cubicBezTo>
                  <a:cubicBezTo>
                    <a:pt x="4712" y="289"/>
                    <a:pt x="4676" y="122"/>
                    <a:pt x="4686" y="1"/>
                  </a:cubicBezTo>
                  <a:lnTo>
                    <a:pt x="4686" y="1"/>
                  </a:lnTo>
                  <a:cubicBezTo>
                    <a:pt x="4669" y="3"/>
                    <a:pt x="4652" y="3"/>
                    <a:pt x="4634" y="3"/>
                  </a:cubicBezTo>
                  <a:cubicBezTo>
                    <a:pt x="4588" y="3"/>
                    <a:pt x="4539" y="0"/>
                    <a:pt x="44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6"/>
            <p:cNvSpPr/>
            <p:nvPr/>
          </p:nvSpPr>
          <p:spPr>
            <a:xfrm>
              <a:off x="4094975" y="2372550"/>
              <a:ext cx="287700" cy="169200"/>
            </a:xfrm>
            <a:custGeom>
              <a:rect b="b" l="l" r="r" t="t"/>
              <a:pathLst>
                <a:path extrusionOk="0" h="6768" w="11508">
                  <a:moveTo>
                    <a:pt x="11226" y="1"/>
                  </a:moveTo>
                  <a:cubicBezTo>
                    <a:pt x="11114" y="1"/>
                    <a:pt x="10994" y="121"/>
                    <a:pt x="10904" y="170"/>
                  </a:cubicBezTo>
                  <a:cubicBezTo>
                    <a:pt x="9612" y="886"/>
                    <a:pt x="8325" y="1612"/>
                    <a:pt x="7048" y="2353"/>
                  </a:cubicBezTo>
                  <a:cubicBezTo>
                    <a:pt x="4800" y="3657"/>
                    <a:pt x="2560" y="4975"/>
                    <a:pt x="313" y="6283"/>
                  </a:cubicBezTo>
                  <a:cubicBezTo>
                    <a:pt x="184" y="6357"/>
                    <a:pt x="1" y="6377"/>
                    <a:pt x="108" y="6583"/>
                  </a:cubicBezTo>
                  <a:cubicBezTo>
                    <a:pt x="151" y="6669"/>
                    <a:pt x="253" y="6723"/>
                    <a:pt x="300" y="6768"/>
                  </a:cubicBezTo>
                  <a:cubicBezTo>
                    <a:pt x="422" y="6720"/>
                    <a:pt x="487" y="6705"/>
                    <a:pt x="541" y="6672"/>
                  </a:cubicBezTo>
                  <a:cubicBezTo>
                    <a:pt x="4069" y="4598"/>
                    <a:pt x="7597" y="2523"/>
                    <a:pt x="11118" y="438"/>
                  </a:cubicBezTo>
                  <a:cubicBezTo>
                    <a:pt x="11232" y="371"/>
                    <a:pt x="11508" y="309"/>
                    <a:pt x="11374" y="99"/>
                  </a:cubicBezTo>
                  <a:cubicBezTo>
                    <a:pt x="11329" y="27"/>
                    <a:pt x="11278" y="1"/>
                    <a:pt x="112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6"/>
            <p:cNvSpPr/>
            <p:nvPr/>
          </p:nvSpPr>
          <p:spPr>
            <a:xfrm>
              <a:off x="3330625" y="2373500"/>
              <a:ext cx="286150" cy="167425"/>
            </a:xfrm>
            <a:custGeom>
              <a:rect b="b" l="l" r="r" t="t"/>
              <a:pathLst>
                <a:path extrusionOk="0" h="6697" w="11446">
                  <a:moveTo>
                    <a:pt x="380" y="0"/>
                  </a:moveTo>
                  <a:cubicBezTo>
                    <a:pt x="300" y="0"/>
                    <a:pt x="228" y="35"/>
                    <a:pt x="167" y="122"/>
                  </a:cubicBezTo>
                  <a:cubicBezTo>
                    <a:pt x="0" y="360"/>
                    <a:pt x="821" y="567"/>
                    <a:pt x="1140" y="865"/>
                  </a:cubicBezTo>
                  <a:cubicBezTo>
                    <a:pt x="1197" y="920"/>
                    <a:pt x="1281" y="944"/>
                    <a:pt x="1351" y="985"/>
                  </a:cubicBezTo>
                  <a:cubicBezTo>
                    <a:pt x="4544" y="2862"/>
                    <a:pt x="7737" y="4736"/>
                    <a:pt x="10925" y="6619"/>
                  </a:cubicBezTo>
                  <a:cubicBezTo>
                    <a:pt x="11010" y="6671"/>
                    <a:pt x="11082" y="6696"/>
                    <a:pt x="11146" y="6696"/>
                  </a:cubicBezTo>
                  <a:cubicBezTo>
                    <a:pt x="11264" y="6696"/>
                    <a:pt x="11354" y="6608"/>
                    <a:pt x="11445" y="6428"/>
                  </a:cubicBezTo>
                  <a:cubicBezTo>
                    <a:pt x="11355" y="6366"/>
                    <a:pt x="11259" y="6293"/>
                    <a:pt x="11156" y="6232"/>
                  </a:cubicBezTo>
                  <a:cubicBezTo>
                    <a:pt x="7852" y="4319"/>
                    <a:pt x="4556" y="2393"/>
                    <a:pt x="1233" y="516"/>
                  </a:cubicBezTo>
                  <a:cubicBezTo>
                    <a:pt x="980" y="373"/>
                    <a:pt x="641" y="0"/>
                    <a:pt x="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6"/>
            <p:cNvSpPr/>
            <p:nvPr/>
          </p:nvSpPr>
          <p:spPr>
            <a:xfrm>
              <a:off x="4081250" y="2608400"/>
              <a:ext cx="387250" cy="12850"/>
            </a:xfrm>
            <a:custGeom>
              <a:rect b="b" l="l" r="r" t="t"/>
              <a:pathLst>
                <a:path extrusionOk="0" h="514" w="15490">
                  <a:moveTo>
                    <a:pt x="14590" y="1"/>
                  </a:moveTo>
                  <a:cubicBezTo>
                    <a:pt x="14587" y="1"/>
                    <a:pt x="14584" y="1"/>
                    <a:pt x="14580" y="1"/>
                  </a:cubicBezTo>
                  <a:cubicBezTo>
                    <a:pt x="9841" y="27"/>
                    <a:pt x="5103" y="62"/>
                    <a:pt x="364" y="100"/>
                  </a:cubicBezTo>
                  <a:cubicBezTo>
                    <a:pt x="364" y="100"/>
                    <a:pt x="363" y="100"/>
                    <a:pt x="363" y="100"/>
                  </a:cubicBezTo>
                  <a:cubicBezTo>
                    <a:pt x="305" y="100"/>
                    <a:pt x="234" y="81"/>
                    <a:pt x="170" y="81"/>
                  </a:cubicBezTo>
                  <a:cubicBezTo>
                    <a:pt x="81" y="81"/>
                    <a:pt x="7" y="118"/>
                    <a:pt x="4" y="294"/>
                  </a:cubicBezTo>
                  <a:cubicBezTo>
                    <a:pt x="0" y="477"/>
                    <a:pt x="77" y="513"/>
                    <a:pt x="169" y="513"/>
                  </a:cubicBezTo>
                  <a:cubicBezTo>
                    <a:pt x="230" y="513"/>
                    <a:pt x="298" y="497"/>
                    <a:pt x="354" y="497"/>
                  </a:cubicBezTo>
                  <a:cubicBezTo>
                    <a:pt x="2814" y="501"/>
                    <a:pt x="5273" y="501"/>
                    <a:pt x="7732" y="501"/>
                  </a:cubicBezTo>
                  <a:cubicBezTo>
                    <a:pt x="8716" y="501"/>
                    <a:pt x="9700" y="501"/>
                    <a:pt x="10684" y="501"/>
                  </a:cubicBezTo>
                  <a:cubicBezTo>
                    <a:pt x="11514" y="501"/>
                    <a:pt x="12344" y="500"/>
                    <a:pt x="13174" y="500"/>
                  </a:cubicBezTo>
                  <a:cubicBezTo>
                    <a:pt x="13867" y="500"/>
                    <a:pt x="14558" y="501"/>
                    <a:pt x="15250" y="503"/>
                  </a:cubicBezTo>
                  <a:cubicBezTo>
                    <a:pt x="15254" y="503"/>
                    <a:pt x="15257" y="503"/>
                    <a:pt x="15261" y="503"/>
                  </a:cubicBezTo>
                  <a:cubicBezTo>
                    <a:pt x="15424" y="503"/>
                    <a:pt x="15490" y="456"/>
                    <a:pt x="15485" y="278"/>
                  </a:cubicBezTo>
                  <a:cubicBezTo>
                    <a:pt x="15481" y="107"/>
                    <a:pt x="15390" y="105"/>
                    <a:pt x="15260" y="93"/>
                  </a:cubicBezTo>
                  <a:cubicBezTo>
                    <a:pt x="15036" y="74"/>
                    <a:pt x="14813" y="1"/>
                    <a:pt x="145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6"/>
            <p:cNvSpPr/>
            <p:nvPr/>
          </p:nvSpPr>
          <p:spPr>
            <a:xfrm>
              <a:off x="3244225" y="2610400"/>
              <a:ext cx="387425" cy="12950"/>
            </a:xfrm>
            <a:custGeom>
              <a:rect b="b" l="l" r="r" t="t"/>
              <a:pathLst>
                <a:path extrusionOk="0" h="518" w="15497">
                  <a:moveTo>
                    <a:pt x="15324" y="1"/>
                  </a:moveTo>
                  <a:cubicBezTo>
                    <a:pt x="15259" y="1"/>
                    <a:pt x="15186" y="22"/>
                    <a:pt x="15128" y="22"/>
                  </a:cubicBezTo>
                  <a:cubicBezTo>
                    <a:pt x="12545" y="17"/>
                    <a:pt x="9963" y="16"/>
                    <a:pt x="7381" y="16"/>
                  </a:cubicBezTo>
                  <a:cubicBezTo>
                    <a:pt x="6520" y="16"/>
                    <a:pt x="5659" y="16"/>
                    <a:pt x="4798" y="16"/>
                  </a:cubicBezTo>
                  <a:cubicBezTo>
                    <a:pt x="3293" y="16"/>
                    <a:pt x="1787" y="16"/>
                    <a:pt x="282" y="15"/>
                  </a:cubicBezTo>
                  <a:cubicBezTo>
                    <a:pt x="251" y="15"/>
                    <a:pt x="221" y="14"/>
                    <a:pt x="192" y="14"/>
                  </a:cubicBezTo>
                  <a:cubicBezTo>
                    <a:pt x="96" y="14"/>
                    <a:pt x="16" y="33"/>
                    <a:pt x="9" y="201"/>
                  </a:cubicBezTo>
                  <a:cubicBezTo>
                    <a:pt x="0" y="446"/>
                    <a:pt x="146" y="411"/>
                    <a:pt x="299" y="425"/>
                  </a:cubicBezTo>
                  <a:cubicBezTo>
                    <a:pt x="490" y="443"/>
                    <a:pt x="680" y="517"/>
                    <a:pt x="870" y="517"/>
                  </a:cubicBezTo>
                  <a:cubicBezTo>
                    <a:pt x="873" y="517"/>
                    <a:pt x="875" y="517"/>
                    <a:pt x="878" y="517"/>
                  </a:cubicBezTo>
                  <a:cubicBezTo>
                    <a:pt x="5633" y="490"/>
                    <a:pt x="10390" y="455"/>
                    <a:pt x="15144" y="418"/>
                  </a:cubicBezTo>
                  <a:cubicBezTo>
                    <a:pt x="15145" y="418"/>
                    <a:pt x="15146" y="418"/>
                    <a:pt x="15147" y="418"/>
                  </a:cubicBezTo>
                  <a:cubicBezTo>
                    <a:pt x="15201" y="418"/>
                    <a:pt x="15266" y="432"/>
                    <a:pt x="15325" y="432"/>
                  </a:cubicBezTo>
                  <a:cubicBezTo>
                    <a:pt x="15419" y="432"/>
                    <a:pt x="15497" y="396"/>
                    <a:pt x="15491" y="211"/>
                  </a:cubicBezTo>
                  <a:cubicBezTo>
                    <a:pt x="15486" y="38"/>
                    <a:pt x="15412" y="1"/>
                    <a:pt x="153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6"/>
            <p:cNvSpPr/>
            <p:nvPr/>
          </p:nvSpPr>
          <p:spPr>
            <a:xfrm>
              <a:off x="4097175" y="2689450"/>
              <a:ext cx="285475" cy="169450"/>
            </a:xfrm>
            <a:custGeom>
              <a:rect b="b" l="l" r="r" t="t"/>
              <a:pathLst>
                <a:path extrusionOk="0" h="6778" w="11419">
                  <a:moveTo>
                    <a:pt x="204" y="0"/>
                  </a:moveTo>
                  <a:cubicBezTo>
                    <a:pt x="142" y="70"/>
                    <a:pt x="0" y="160"/>
                    <a:pt x="4" y="245"/>
                  </a:cubicBezTo>
                  <a:cubicBezTo>
                    <a:pt x="13" y="546"/>
                    <a:pt x="316" y="583"/>
                    <a:pt x="509" y="694"/>
                  </a:cubicBezTo>
                  <a:cubicBezTo>
                    <a:pt x="3878" y="2623"/>
                    <a:pt x="7249" y="4544"/>
                    <a:pt x="10623" y="6464"/>
                  </a:cubicBezTo>
                  <a:cubicBezTo>
                    <a:pt x="10778" y="6553"/>
                    <a:pt x="10971" y="6778"/>
                    <a:pt x="11123" y="6778"/>
                  </a:cubicBezTo>
                  <a:cubicBezTo>
                    <a:pt x="11176" y="6778"/>
                    <a:pt x="11224" y="6750"/>
                    <a:pt x="11263" y="6680"/>
                  </a:cubicBezTo>
                  <a:cubicBezTo>
                    <a:pt x="11419" y="6403"/>
                    <a:pt x="10950" y="6300"/>
                    <a:pt x="10739" y="6175"/>
                  </a:cubicBezTo>
                  <a:cubicBezTo>
                    <a:pt x="8035" y="4559"/>
                    <a:pt x="5323" y="2958"/>
                    <a:pt x="2610" y="1361"/>
                  </a:cubicBezTo>
                  <a:cubicBezTo>
                    <a:pt x="1827" y="901"/>
                    <a:pt x="1028" y="465"/>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6"/>
            <p:cNvSpPr/>
            <p:nvPr/>
          </p:nvSpPr>
          <p:spPr>
            <a:xfrm>
              <a:off x="3330350" y="2690875"/>
              <a:ext cx="287350" cy="168350"/>
            </a:xfrm>
            <a:custGeom>
              <a:rect b="b" l="l" r="r" t="t"/>
              <a:pathLst>
                <a:path extrusionOk="0" h="6734" w="11494">
                  <a:moveTo>
                    <a:pt x="11085" y="0"/>
                  </a:moveTo>
                  <a:cubicBezTo>
                    <a:pt x="10855" y="0"/>
                    <a:pt x="10671" y="253"/>
                    <a:pt x="10502" y="351"/>
                  </a:cubicBezTo>
                  <a:cubicBezTo>
                    <a:pt x="7144" y="2295"/>
                    <a:pt x="3798" y="4259"/>
                    <a:pt x="457" y="6235"/>
                  </a:cubicBezTo>
                  <a:cubicBezTo>
                    <a:pt x="326" y="6313"/>
                    <a:pt x="1" y="6379"/>
                    <a:pt x="128" y="6638"/>
                  </a:cubicBezTo>
                  <a:cubicBezTo>
                    <a:pt x="162" y="6709"/>
                    <a:pt x="208" y="6734"/>
                    <a:pt x="258" y="6734"/>
                  </a:cubicBezTo>
                  <a:cubicBezTo>
                    <a:pt x="358" y="6734"/>
                    <a:pt x="475" y="6631"/>
                    <a:pt x="554" y="6586"/>
                  </a:cubicBezTo>
                  <a:cubicBezTo>
                    <a:pt x="3841" y="4712"/>
                    <a:pt x="7125" y="2828"/>
                    <a:pt x="10407" y="943"/>
                  </a:cubicBezTo>
                  <a:cubicBezTo>
                    <a:pt x="10767" y="736"/>
                    <a:pt x="11113" y="508"/>
                    <a:pt x="11493" y="273"/>
                  </a:cubicBezTo>
                  <a:cubicBezTo>
                    <a:pt x="11341" y="71"/>
                    <a:pt x="11207" y="0"/>
                    <a:pt x="11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6"/>
            <p:cNvSpPr/>
            <p:nvPr/>
          </p:nvSpPr>
          <p:spPr>
            <a:xfrm>
              <a:off x="4004975" y="2767425"/>
              <a:ext cx="123150" cy="118625"/>
            </a:xfrm>
            <a:custGeom>
              <a:rect b="b" l="l" r="r" t="t"/>
              <a:pathLst>
                <a:path extrusionOk="0" h="4745" w="4926">
                  <a:moveTo>
                    <a:pt x="353" y="0"/>
                  </a:moveTo>
                  <a:cubicBezTo>
                    <a:pt x="307" y="0"/>
                    <a:pt x="254" y="28"/>
                    <a:pt x="190" y="99"/>
                  </a:cubicBezTo>
                  <a:cubicBezTo>
                    <a:pt x="1" y="312"/>
                    <a:pt x="268" y="390"/>
                    <a:pt x="361" y="485"/>
                  </a:cubicBezTo>
                  <a:cubicBezTo>
                    <a:pt x="1725" y="1876"/>
                    <a:pt x="3097" y="3257"/>
                    <a:pt x="4472" y="4637"/>
                  </a:cubicBezTo>
                  <a:cubicBezTo>
                    <a:pt x="4537" y="4701"/>
                    <a:pt x="4652" y="4745"/>
                    <a:pt x="4744" y="4745"/>
                  </a:cubicBezTo>
                  <a:cubicBezTo>
                    <a:pt x="4746" y="4745"/>
                    <a:pt x="4748" y="4745"/>
                    <a:pt x="4750" y="4745"/>
                  </a:cubicBezTo>
                  <a:cubicBezTo>
                    <a:pt x="4806" y="4744"/>
                    <a:pt x="4858" y="4628"/>
                    <a:pt x="4926" y="4548"/>
                  </a:cubicBezTo>
                  <a:cubicBezTo>
                    <a:pt x="4858" y="4463"/>
                    <a:pt x="4817" y="4402"/>
                    <a:pt x="4766" y="4350"/>
                  </a:cubicBezTo>
                  <a:cubicBezTo>
                    <a:pt x="3384" y="2980"/>
                    <a:pt x="2002" y="1608"/>
                    <a:pt x="612" y="245"/>
                  </a:cubicBezTo>
                  <a:cubicBezTo>
                    <a:pt x="539" y="174"/>
                    <a:pt x="469" y="0"/>
                    <a:pt x="3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6"/>
            <p:cNvSpPr/>
            <p:nvPr/>
          </p:nvSpPr>
          <p:spPr>
            <a:xfrm>
              <a:off x="3586075" y="2767450"/>
              <a:ext cx="121750" cy="120125"/>
            </a:xfrm>
            <a:custGeom>
              <a:rect b="b" l="l" r="r" t="t"/>
              <a:pathLst>
                <a:path extrusionOk="0" h="4805" w="4870">
                  <a:moveTo>
                    <a:pt x="4516" y="1"/>
                  </a:moveTo>
                  <a:cubicBezTo>
                    <a:pt x="4400" y="1"/>
                    <a:pt x="4331" y="175"/>
                    <a:pt x="4258" y="248"/>
                  </a:cubicBezTo>
                  <a:cubicBezTo>
                    <a:pt x="2867" y="1609"/>
                    <a:pt x="1485" y="2979"/>
                    <a:pt x="106" y="4354"/>
                  </a:cubicBezTo>
                  <a:cubicBezTo>
                    <a:pt x="40" y="4420"/>
                    <a:pt x="1" y="4545"/>
                    <a:pt x="7" y="4638"/>
                  </a:cubicBezTo>
                  <a:cubicBezTo>
                    <a:pt x="11" y="4692"/>
                    <a:pt x="130" y="4739"/>
                    <a:pt x="219" y="4805"/>
                  </a:cubicBezTo>
                  <a:cubicBezTo>
                    <a:pt x="297" y="4734"/>
                    <a:pt x="352" y="4688"/>
                    <a:pt x="400" y="4640"/>
                  </a:cubicBezTo>
                  <a:cubicBezTo>
                    <a:pt x="1772" y="3256"/>
                    <a:pt x="3145" y="1875"/>
                    <a:pt x="4509" y="485"/>
                  </a:cubicBezTo>
                  <a:cubicBezTo>
                    <a:pt x="4603" y="389"/>
                    <a:pt x="4870" y="311"/>
                    <a:pt x="4679" y="99"/>
                  </a:cubicBezTo>
                  <a:cubicBezTo>
                    <a:pt x="4615" y="28"/>
                    <a:pt x="4562" y="1"/>
                    <a:pt x="4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6"/>
            <p:cNvSpPr/>
            <p:nvPr/>
          </p:nvSpPr>
          <p:spPr>
            <a:xfrm>
              <a:off x="3848650" y="2840750"/>
              <a:ext cx="15325" cy="387100"/>
            </a:xfrm>
            <a:custGeom>
              <a:rect b="b" l="l" r="r" t="t"/>
              <a:pathLst>
                <a:path extrusionOk="0" h="15484" w="613">
                  <a:moveTo>
                    <a:pt x="320" y="1"/>
                  </a:moveTo>
                  <a:cubicBezTo>
                    <a:pt x="314" y="1"/>
                    <a:pt x="309" y="1"/>
                    <a:pt x="303" y="1"/>
                  </a:cubicBezTo>
                  <a:cubicBezTo>
                    <a:pt x="0" y="10"/>
                    <a:pt x="113" y="230"/>
                    <a:pt x="113" y="365"/>
                  </a:cubicBezTo>
                  <a:cubicBezTo>
                    <a:pt x="107" y="3807"/>
                    <a:pt x="108" y="7251"/>
                    <a:pt x="108" y="10693"/>
                  </a:cubicBezTo>
                  <a:cubicBezTo>
                    <a:pt x="108" y="12199"/>
                    <a:pt x="108" y="13705"/>
                    <a:pt x="109" y="15210"/>
                  </a:cubicBezTo>
                  <a:cubicBezTo>
                    <a:pt x="109" y="15341"/>
                    <a:pt x="74" y="15475"/>
                    <a:pt x="294" y="15483"/>
                  </a:cubicBezTo>
                  <a:cubicBezTo>
                    <a:pt x="302" y="15483"/>
                    <a:pt x="310" y="15484"/>
                    <a:pt x="317" y="15484"/>
                  </a:cubicBezTo>
                  <a:cubicBezTo>
                    <a:pt x="535" y="15484"/>
                    <a:pt x="503" y="15344"/>
                    <a:pt x="517" y="15195"/>
                  </a:cubicBezTo>
                  <a:cubicBezTo>
                    <a:pt x="536" y="15001"/>
                    <a:pt x="612" y="14808"/>
                    <a:pt x="610" y="14616"/>
                  </a:cubicBezTo>
                  <a:cubicBezTo>
                    <a:pt x="582" y="9861"/>
                    <a:pt x="547" y="5104"/>
                    <a:pt x="510" y="349"/>
                  </a:cubicBezTo>
                  <a:cubicBezTo>
                    <a:pt x="509" y="210"/>
                    <a:pt x="603"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6"/>
            <p:cNvSpPr/>
            <p:nvPr/>
          </p:nvSpPr>
          <p:spPr>
            <a:xfrm>
              <a:off x="3931525" y="2854675"/>
              <a:ext cx="171300" cy="284825"/>
            </a:xfrm>
            <a:custGeom>
              <a:rect b="b" l="l" r="r" t="t"/>
              <a:pathLst>
                <a:path extrusionOk="0" h="11393" w="6852">
                  <a:moveTo>
                    <a:pt x="258" y="0"/>
                  </a:moveTo>
                  <a:cubicBezTo>
                    <a:pt x="145" y="105"/>
                    <a:pt x="1" y="195"/>
                    <a:pt x="14" y="235"/>
                  </a:cubicBezTo>
                  <a:cubicBezTo>
                    <a:pt x="104" y="494"/>
                    <a:pt x="203" y="754"/>
                    <a:pt x="341" y="989"/>
                  </a:cubicBezTo>
                  <a:cubicBezTo>
                    <a:pt x="2296" y="4341"/>
                    <a:pt x="4256" y="7692"/>
                    <a:pt x="6231" y="11032"/>
                  </a:cubicBezTo>
                  <a:cubicBezTo>
                    <a:pt x="6296" y="11144"/>
                    <a:pt x="6353" y="11393"/>
                    <a:pt x="6525" y="11393"/>
                  </a:cubicBezTo>
                  <a:cubicBezTo>
                    <a:pt x="6557" y="11393"/>
                    <a:pt x="6592" y="11384"/>
                    <a:pt x="6633" y="11365"/>
                  </a:cubicBezTo>
                  <a:cubicBezTo>
                    <a:pt x="6852" y="11259"/>
                    <a:pt x="6651" y="11057"/>
                    <a:pt x="6585" y="10940"/>
                  </a:cubicBezTo>
                  <a:cubicBezTo>
                    <a:pt x="4709" y="7636"/>
                    <a:pt x="2824" y="4336"/>
                    <a:pt x="935" y="1040"/>
                  </a:cubicBezTo>
                  <a:cubicBezTo>
                    <a:pt x="735" y="692"/>
                    <a:pt x="497" y="366"/>
                    <a:pt x="2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6"/>
            <p:cNvSpPr/>
            <p:nvPr/>
          </p:nvSpPr>
          <p:spPr>
            <a:xfrm>
              <a:off x="3607775" y="2856375"/>
              <a:ext cx="175325" cy="282600"/>
            </a:xfrm>
            <a:custGeom>
              <a:rect b="b" l="l" r="r" t="t"/>
              <a:pathLst>
                <a:path extrusionOk="0" h="11304" w="7013">
                  <a:moveTo>
                    <a:pt x="6688" y="1"/>
                  </a:moveTo>
                  <a:cubicBezTo>
                    <a:pt x="6565" y="1"/>
                    <a:pt x="6545" y="147"/>
                    <a:pt x="6485" y="249"/>
                  </a:cubicBezTo>
                  <a:cubicBezTo>
                    <a:pt x="4511" y="3686"/>
                    <a:pt x="2527" y="7117"/>
                    <a:pt x="565" y="10562"/>
                  </a:cubicBezTo>
                  <a:cubicBezTo>
                    <a:pt x="444" y="10774"/>
                    <a:pt x="1" y="11055"/>
                    <a:pt x="345" y="11275"/>
                  </a:cubicBezTo>
                  <a:cubicBezTo>
                    <a:pt x="375" y="11295"/>
                    <a:pt x="404" y="11304"/>
                    <a:pt x="431" y="11304"/>
                  </a:cubicBezTo>
                  <a:cubicBezTo>
                    <a:pt x="611" y="11304"/>
                    <a:pt x="723" y="10920"/>
                    <a:pt x="835" y="10733"/>
                  </a:cubicBezTo>
                  <a:cubicBezTo>
                    <a:pt x="2450" y="8028"/>
                    <a:pt x="4056" y="5318"/>
                    <a:pt x="5655" y="2604"/>
                  </a:cubicBezTo>
                  <a:cubicBezTo>
                    <a:pt x="6108" y="1835"/>
                    <a:pt x="6531" y="1049"/>
                    <a:pt x="7013" y="192"/>
                  </a:cubicBezTo>
                  <a:cubicBezTo>
                    <a:pt x="6956" y="149"/>
                    <a:pt x="6880" y="61"/>
                    <a:pt x="6783" y="23"/>
                  </a:cubicBezTo>
                  <a:cubicBezTo>
                    <a:pt x="6746" y="7"/>
                    <a:pt x="6714"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 name="Google Shape;833;p26"/>
          <p:cNvGrpSpPr/>
          <p:nvPr/>
        </p:nvGrpSpPr>
        <p:grpSpPr>
          <a:xfrm>
            <a:off x="8467222" y="4446900"/>
            <a:ext cx="605894" cy="605745"/>
            <a:chOff x="3244225" y="2003875"/>
            <a:chExt cx="1224275" cy="1223975"/>
          </a:xfrm>
        </p:grpSpPr>
        <p:sp>
          <p:nvSpPr>
            <p:cNvPr id="834" name="Google Shape;834;p26"/>
            <p:cNvSpPr/>
            <p:nvPr/>
          </p:nvSpPr>
          <p:spPr>
            <a:xfrm>
              <a:off x="3848900" y="2003875"/>
              <a:ext cx="15325" cy="387050"/>
            </a:xfrm>
            <a:custGeom>
              <a:rect b="b" l="l" r="r" t="t"/>
              <a:pathLst>
                <a:path extrusionOk="0" h="15482" w="613">
                  <a:moveTo>
                    <a:pt x="297" y="0"/>
                  </a:moveTo>
                  <a:cubicBezTo>
                    <a:pt x="76" y="0"/>
                    <a:pt x="108" y="141"/>
                    <a:pt x="94" y="290"/>
                  </a:cubicBezTo>
                  <a:cubicBezTo>
                    <a:pt x="77" y="485"/>
                    <a:pt x="0" y="676"/>
                    <a:pt x="1" y="869"/>
                  </a:cubicBezTo>
                  <a:cubicBezTo>
                    <a:pt x="29" y="5625"/>
                    <a:pt x="64" y="10381"/>
                    <a:pt x="102" y="15135"/>
                  </a:cubicBezTo>
                  <a:cubicBezTo>
                    <a:pt x="103" y="15274"/>
                    <a:pt x="12" y="15482"/>
                    <a:pt x="287" y="15482"/>
                  </a:cubicBezTo>
                  <a:cubicBezTo>
                    <a:pt x="294" y="15482"/>
                    <a:pt x="302" y="15482"/>
                    <a:pt x="309" y="15482"/>
                  </a:cubicBezTo>
                  <a:cubicBezTo>
                    <a:pt x="612" y="15473"/>
                    <a:pt x="499" y="15254"/>
                    <a:pt x="499" y="15119"/>
                  </a:cubicBezTo>
                  <a:cubicBezTo>
                    <a:pt x="505" y="11676"/>
                    <a:pt x="504" y="8233"/>
                    <a:pt x="504" y="4790"/>
                  </a:cubicBezTo>
                  <a:lnTo>
                    <a:pt x="504" y="273"/>
                  </a:lnTo>
                  <a:cubicBezTo>
                    <a:pt x="504" y="143"/>
                    <a:pt x="537" y="9"/>
                    <a:pt x="319" y="0"/>
                  </a:cubicBezTo>
                  <a:cubicBezTo>
                    <a:pt x="311" y="0"/>
                    <a:pt x="304"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6"/>
            <p:cNvSpPr/>
            <p:nvPr/>
          </p:nvSpPr>
          <p:spPr>
            <a:xfrm>
              <a:off x="3613275" y="2091500"/>
              <a:ext cx="172100" cy="284050"/>
            </a:xfrm>
            <a:custGeom>
              <a:rect b="b" l="l" r="r" t="t"/>
              <a:pathLst>
                <a:path extrusionOk="0" h="11362" w="6884">
                  <a:moveTo>
                    <a:pt x="212" y="1"/>
                  </a:moveTo>
                  <a:cubicBezTo>
                    <a:pt x="140" y="32"/>
                    <a:pt x="69" y="65"/>
                    <a:pt x="0" y="96"/>
                  </a:cubicBezTo>
                  <a:cubicBezTo>
                    <a:pt x="140" y="371"/>
                    <a:pt x="269" y="653"/>
                    <a:pt x="423" y="921"/>
                  </a:cubicBezTo>
                  <a:cubicBezTo>
                    <a:pt x="2347" y="4290"/>
                    <a:pt x="4272" y="7659"/>
                    <a:pt x="6212" y="11022"/>
                  </a:cubicBezTo>
                  <a:cubicBezTo>
                    <a:pt x="6266" y="11118"/>
                    <a:pt x="6277" y="11361"/>
                    <a:pt x="6439" y="11361"/>
                  </a:cubicBezTo>
                  <a:cubicBezTo>
                    <a:pt x="6482" y="11361"/>
                    <a:pt x="6535" y="11344"/>
                    <a:pt x="6602" y="11304"/>
                  </a:cubicBezTo>
                  <a:cubicBezTo>
                    <a:pt x="6883" y="11134"/>
                    <a:pt x="6692" y="10950"/>
                    <a:pt x="6593" y="10781"/>
                  </a:cubicBezTo>
                  <a:cubicBezTo>
                    <a:pt x="4658" y="7473"/>
                    <a:pt x="2724" y="4166"/>
                    <a:pt x="784" y="863"/>
                  </a:cubicBezTo>
                  <a:cubicBezTo>
                    <a:pt x="609" y="566"/>
                    <a:pt x="403" y="288"/>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6"/>
            <p:cNvSpPr/>
            <p:nvPr/>
          </p:nvSpPr>
          <p:spPr>
            <a:xfrm>
              <a:off x="3929425" y="2092275"/>
              <a:ext cx="169200" cy="283825"/>
            </a:xfrm>
            <a:custGeom>
              <a:rect b="b" l="l" r="r" t="t"/>
              <a:pathLst>
                <a:path extrusionOk="0" h="11353" w="6768">
                  <a:moveTo>
                    <a:pt x="6621" y="1"/>
                  </a:moveTo>
                  <a:cubicBezTo>
                    <a:pt x="6514" y="1"/>
                    <a:pt x="6471" y="139"/>
                    <a:pt x="6414" y="231"/>
                  </a:cubicBezTo>
                  <a:cubicBezTo>
                    <a:pt x="6102" y="744"/>
                    <a:pt x="5786" y="1255"/>
                    <a:pt x="5481" y="1772"/>
                  </a:cubicBezTo>
                  <a:cubicBezTo>
                    <a:pt x="3703" y="4796"/>
                    <a:pt x="1929" y="7823"/>
                    <a:pt x="147" y="10845"/>
                  </a:cubicBezTo>
                  <a:cubicBezTo>
                    <a:pt x="1" y="11092"/>
                    <a:pt x="78" y="11225"/>
                    <a:pt x="344" y="11352"/>
                  </a:cubicBezTo>
                  <a:cubicBezTo>
                    <a:pt x="400" y="11273"/>
                    <a:pt x="467" y="11189"/>
                    <a:pt x="520" y="11099"/>
                  </a:cubicBezTo>
                  <a:cubicBezTo>
                    <a:pt x="929" y="10417"/>
                    <a:pt x="1348" y="9738"/>
                    <a:pt x="1743" y="9047"/>
                  </a:cubicBezTo>
                  <a:cubicBezTo>
                    <a:pt x="3397" y="6158"/>
                    <a:pt x="5045" y="3265"/>
                    <a:pt x="6688" y="371"/>
                  </a:cubicBezTo>
                  <a:cubicBezTo>
                    <a:pt x="6740" y="277"/>
                    <a:pt x="6767" y="61"/>
                    <a:pt x="6725" y="36"/>
                  </a:cubicBezTo>
                  <a:cubicBezTo>
                    <a:pt x="6684" y="11"/>
                    <a:pt x="6650" y="1"/>
                    <a:pt x="6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6"/>
            <p:cNvSpPr/>
            <p:nvPr/>
          </p:nvSpPr>
          <p:spPr>
            <a:xfrm>
              <a:off x="3586075" y="2344375"/>
              <a:ext cx="122600" cy="119875"/>
            </a:xfrm>
            <a:custGeom>
              <a:rect b="b" l="l" r="r" t="t"/>
              <a:pathLst>
                <a:path extrusionOk="0" h="4795" w="4904">
                  <a:moveTo>
                    <a:pt x="238" y="0"/>
                  </a:moveTo>
                  <a:cubicBezTo>
                    <a:pt x="132" y="52"/>
                    <a:pt x="12" y="82"/>
                    <a:pt x="8" y="120"/>
                  </a:cubicBezTo>
                  <a:cubicBezTo>
                    <a:pt x="1" y="223"/>
                    <a:pt x="7" y="366"/>
                    <a:pt x="71" y="429"/>
                  </a:cubicBezTo>
                  <a:cubicBezTo>
                    <a:pt x="1463" y="1812"/>
                    <a:pt x="2861" y="3188"/>
                    <a:pt x="4267" y="4558"/>
                  </a:cubicBezTo>
                  <a:cubicBezTo>
                    <a:pt x="4339" y="4627"/>
                    <a:pt x="4401" y="4794"/>
                    <a:pt x="4515" y="4794"/>
                  </a:cubicBezTo>
                  <a:cubicBezTo>
                    <a:pt x="4554" y="4794"/>
                    <a:pt x="4600" y="4775"/>
                    <a:pt x="4653" y="4726"/>
                  </a:cubicBezTo>
                  <a:cubicBezTo>
                    <a:pt x="4904" y="4500"/>
                    <a:pt x="4602" y="4405"/>
                    <a:pt x="4502" y="4305"/>
                  </a:cubicBezTo>
                  <a:cubicBezTo>
                    <a:pt x="3225" y="3013"/>
                    <a:pt x="1937" y="1734"/>
                    <a:pt x="655" y="448"/>
                  </a:cubicBezTo>
                  <a:cubicBezTo>
                    <a:pt x="512" y="307"/>
                    <a:pt x="382" y="154"/>
                    <a:pt x="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6"/>
            <p:cNvSpPr/>
            <p:nvPr/>
          </p:nvSpPr>
          <p:spPr>
            <a:xfrm>
              <a:off x="4008925" y="2346175"/>
              <a:ext cx="117800" cy="118700"/>
            </a:xfrm>
            <a:custGeom>
              <a:rect b="b" l="l" r="r" t="t"/>
              <a:pathLst>
                <a:path extrusionOk="0" h="4748" w="4712">
                  <a:moveTo>
                    <a:pt x="4494" y="0"/>
                  </a:moveTo>
                  <a:cubicBezTo>
                    <a:pt x="4427" y="0"/>
                    <a:pt x="4368" y="7"/>
                    <a:pt x="4335" y="40"/>
                  </a:cubicBezTo>
                  <a:cubicBezTo>
                    <a:pt x="2927" y="1456"/>
                    <a:pt x="1528" y="2879"/>
                    <a:pt x="134" y="4307"/>
                  </a:cubicBezTo>
                  <a:cubicBezTo>
                    <a:pt x="63" y="4378"/>
                    <a:pt x="15" y="4490"/>
                    <a:pt x="3" y="4589"/>
                  </a:cubicBezTo>
                  <a:cubicBezTo>
                    <a:pt x="0" y="4634"/>
                    <a:pt x="114" y="4690"/>
                    <a:pt x="181" y="4748"/>
                  </a:cubicBezTo>
                  <a:cubicBezTo>
                    <a:pt x="264" y="4670"/>
                    <a:pt x="326" y="4614"/>
                    <a:pt x="384" y="4557"/>
                  </a:cubicBezTo>
                  <a:cubicBezTo>
                    <a:pt x="1806" y="3158"/>
                    <a:pt x="3233" y="1762"/>
                    <a:pt x="4647" y="354"/>
                  </a:cubicBezTo>
                  <a:cubicBezTo>
                    <a:pt x="4712" y="289"/>
                    <a:pt x="4676" y="122"/>
                    <a:pt x="4686" y="1"/>
                  </a:cubicBezTo>
                  <a:lnTo>
                    <a:pt x="4686" y="1"/>
                  </a:lnTo>
                  <a:cubicBezTo>
                    <a:pt x="4669" y="3"/>
                    <a:pt x="4652" y="3"/>
                    <a:pt x="4634" y="3"/>
                  </a:cubicBezTo>
                  <a:cubicBezTo>
                    <a:pt x="4588" y="3"/>
                    <a:pt x="4539" y="0"/>
                    <a:pt x="44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6"/>
            <p:cNvSpPr/>
            <p:nvPr/>
          </p:nvSpPr>
          <p:spPr>
            <a:xfrm>
              <a:off x="4094975" y="2372550"/>
              <a:ext cx="287700" cy="169200"/>
            </a:xfrm>
            <a:custGeom>
              <a:rect b="b" l="l" r="r" t="t"/>
              <a:pathLst>
                <a:path extrusionOk="0" h="6768" w="11508">
                  <a:moveTo>
                    <a:pt x="11226" y="1"/>
                  </a:moveTo>
                  <a:cubicBezTo>
                    <a:pt x="11114" y="1"/>
                    <a:pt x="10994" y="121"/>
                    <a:pt x="10904" y="170"/>
                  </a:cubicBezTo>
                  <a:cubicBezTo>
                    <a:pt x="9612" y="886"/>
                    <a:pt x="8325" y="1612"/>
                    <a:pt x="7048" y="2353"/>
                  </a:cubicBezTo>
                  <a:cubicBezTo>
                    <a:pt x="4800" y="3657"/>
                    <a:pt x="2560" y="4975"/>
                    <a:pt x="313" y="6283"/>
                  </a:cubicBezTo>
                  <a:cubicBezTo>
                    <a:pt x="184" y="6357"/>
                    <a:pt x="1" y="6377"/>
                    <a:pt x="108" y="6583"/>
                  </a:cubicBezTo>
                  <a:cubicBezTo>
                    <a:pt x="151" y="6669"/>
                    <a:pt x="253" y="6723"/>
                    <a:pt x="300" y="6768"/>
                  </a:cubicBezTo>
                  <a:cubicBezTo>
                    <a:pt x="422" y="6720"/>
                    <a:pt x="487" y="6705"/>
                    <a:pt x="541" y="6672"/>
                  </a:cubicBezTo>
                  <a:cubicBezTo>
                    <a:pt x="4069" y="4598"/>
                    <a:pt x="7597" y="2523"/>
                    <a:pt x="11118" y="438"/>
                  </a:cubicBezTo>
                  <a:cubicBezTo>
                    <a:pt x="11232" y="371"/>
                    <a:pt x="11508" y="309"/>
                    <a:pt x="11374" y="99"/>
                  </a:cubicBezTo>
                  <a:cubicBezTo>
                    <a:pt x="11329" y="27"/>
                    <a:pt x="11278" y="1"/>
                    <a:pt x="112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6"/>
            <p:cNvSpPr/>
            <p:nvPr/>
          </p:nvSpPr>
          <p:spPr>
            <a:xfrm>
              <a:off x="3330625" y="2373500"/>
              <a:ext cx="286150" cy="167425"/>
            </a:xfrm>
            <a:custGeom>
              <a:rect b="b" l="l" r="r" t="t"/>
              <a:pathLst>
                <a:path extrusionOk="0" h="6697" w="11446">
                  <a:moveTo>
                    <a:pt x="380" y="0"/>
                  </a:moveTo>
                  <a:cubicBezTo>
                    <a:pt x="300" y="0"/>
                    <a:pt x="228" y="35"/>
                    <a:pt x="167" y="122"/>
                  </a:cubicBezTo>
                  <a:cubicBezTo>
                    <a:pt x="0" y="360"/>
                    <a:pt x="821" y="567"/>
                    <a:pt x="1140" y="865"/>
                  </a:cubicBezTo>
                  <a:cubicBezTo>
                    <a:pt x="1197" y="920"/>
                    <a:pt x="1281" y="944"/>
                    <a:pt x="1351" y="985"/>
                  </a:cubicBezTo>
                  <a:cubicBezTo>
                    <a:pt x="4544" y="2862"/>
                    <a:pt x="7737" y="4736"/>
                    <a:pt x="10925" y="6619"/>
                  </a:cubicBezTo>
                  <a:cubicBezTo>
                    <a:pt x="11010" y="6671"/>
                    <a:pt x="11082" y="6696"/>
                    <a:pt x="11146" y="6696"/>
                  </a:cubicBezTo>
                  <a:cubicBezTo>
                    <a:pt x="11264" y="6696"/>
                    <a:pt x="11354" y="6608"/>
                    <a:pt x="11445" y="6428"/>
                  </a:cubicBezTo>
                  <a:cubicBezTo>
                    <a:pt x="11355" y="6366"/>
                    <a:pt x="11259" y="6293"/>
                    <a:pt x="11156" y="6232"/>
                  </a:cubicBezTo>
                  <a:cubicBezTo>
                    <a:pt x="7852" y="4319"/>
                    <a:pt x="4556" y="2393"/>
                    <a:pt x="1233" y="516"/>
                  </a:cubicBezTo>
                  <a:cubicBezTo>
                    <a:pt x="980" y="373"/>
                    <a:pt x="641" y="0"/>
                    <a:pt x="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6"/>
            <p:cNvSpPr/>
            <p:nvPr/>
          </p:nvSpPr>
          <p:spPr>
            <a:xfrm>
              <a:off x="4081250" y="2608400"/>
              <a:ext cx="387250" cy="12850"/>
            </a:xfrm>
            <a:custGeom>
              <a:rect b="b" l="l" r="r" t="t"/>
              <a:pathLst>
                <a:path extrusionOk="0" h="514" w="15490">
                  <a:moveTo>
                    <a:pt x="14590" y="1"/>
                  </a:moveTo>
                  <a:cubicBezTo>
                    <a:pt x="14587" y="1"/>
                    <a:pt x="14584" y="1"/>
                    <a:pt x="14580" y="1"/>
                  </a:cubicBezTo>
                  <a:cubicBezTo>
                    <a:pt x="9841" y="27"/>
                    <a:pt x="5103" y="62"/>
                    <a:pt x="364" y="100"/>
                  </a:cubicBezTo>
                  <a:cubicBezTo>
                    <a:pt x="364" y="100"/>
                    <a:pt x="363" y="100"/>
                    <a:pt x="363" y="100"/>
                  </a:cubicBezTo>
                  <a:cubicBezTo>
                    <a:pt x="305" y="100"/>
                    <a:pt x="234" y="81"/>
                    <a:pt x="170" y="81"/>
                  </a:cubicBezTo>
                  <a:cubicBezTo>
                    <a:pt x="81" y="81"/>
                    <a:pt x="7" y="118"/>
                    <a:pt x="4" y="294"/>
                  </a:cubicBezTo>
                  <a:cubicBezTo>
                    <a:pt x="0" y="477"/>
                    <a:pt x="77" y="513"/>
                    <a:pt x="169" y="513"/>
                  </a:cubicBezTo>
                  <a:cubicBezTo>
                    <a:pt x="230" y="513"/>
                    <a:pt x="298" y="497"/>
                    <a:pt x="354" y="497"/>
                  </a:cubicBezTo>
                  <a:cubicBezTo>
                    <a:pt x="2814" y="501"/>
                    <a:pt x="5273" y="501"/>
                    <a:pt x="7732" y="501"/>
                  </a:cubicBezTo>
                  <a:cubicBezTo>
                    <a:pt x="8716" y="501"/>
                    <a:pt x="9700" y="501"/>
                    <a:pt x="10684" y="501"/>
                  </a:cubicBezTo>
                  <a:cubicBezTo>
                    <a:pt x="11514" y="501"/>
                    <a:pt x="12344" y="500"/>
                    <a:pt x="13174" y="500"/>
                  </a:cubicBezTo>
                  <a:cubicBezTo>
                    <a:pt x="13867" y="500"/>
                    <a:pt x="14558" y="501"/>
                    <a:pt x="15250" y="503"/>
                  </a:cubicBezTo>
                  <a:cubicBezTo>
                    <a:pt x="15254" y="503"/>
                    <a:pt x="15257" y="503"/>
                    <a:pt x="15261" y="503"/>
                  </a:cubicBezTo>
                  <a:cubicBezTo>
                    <a:pt x="15424" y="503"/>
                    <a:pt x="15490" y="456"/>
                    <a:pt x="15485" y="278"/>
                  </a:cubicBezTo>
                  <a:cubicBezTo>
                    <a:pt x="15481" y="107"/>
                    <a:pt x="15390" y="105"/>
                    <a:pt x="15260" y="93"/>
                  </a:cubicBezTo>
                  <a:cubicBezTo>
                    <a:pt x="15036" y="74"/>
                    <a:pt x="14813" y="1"/>
                    <a:pt x="145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6"/>
            <p:cNvSpPr/>
            <p:nvPr/>
          </p:nvSpPr>
          <p:spPr>
            <a:xfrm>
              <a:off x="3244225" y="2610400"/>
              <a:ext cx="387425" cy="12950"/>
            </a:xfrm>
            <a:custGeom>
              <a:rect b="b" l="l" r="r" t="t"/>
              <a:pathLst>
                <a:path extrusionOk="0" h="518" w="15497">
                  <a:moveTo>
                    <a:pt x="15324" y="1"/>
                  </a:moveTo>
                  <a:cubicBezTo>
                    <a:pt x="15259" y="1"/>
                    <a:pt x="15186" y="22"/>
                    <a:pt x="15128" y="22"/>
                  </a:cubicBezTo>
                  <a:cubicBezTo>
                    <a:pt x="12545" y="17"/>
                    <a:pt x="9963" y="16"/>
                    <a:pt x="7381" y="16"/>
                  </a:cubicBezTo>
                  <a:cubicBezTo>
                    <a:pt x="6520" y="16"/>
                    <a:pt x="5659" y="16"/>
                    <a:pt x="4798" y="16"/>
                  </a:cubicBezTo>
                  <a:cubicBezTo>
                    <a:pt x="3293" y="16"/>
                    <a:pt x="1787" y="16"/>
                    <a:pt x="282" y="15"/>
                  </a:cubicBezTo>
                  <a:cubicBezTo>
                    <a:pt x="251" y="15"/>
                    <a:pt x="221" y="14"/>
                    <a:pt x="192" y="14"/>
                  </a:cubicBezTo>
                  <a:cubicBezTo>
                    <a:pt x="96" y="14"/>
                    <a:pt x="16" y="33"/>
                    <a:pt x="9" y="201"/>
                  </a:cubicBezTo>
                  <a:cubicBezTo>
                    <a:pt x="0" y="446"/>
                    <a:pt x="146" y="411"/>
                    <a:pt x="299" y="425"/>
                  </a:cubicBezTo>
                  <a:cubicBezTo>
                    <a:pt x="490" y="443"/>
                    <a:pt x="680" y="517"/>
                    <a:pt x="870" y="517"/>
                  </a:cubicBezTo>
                  <a:cubicBezTo>
                    <a:pt x="873" y="517"/>
                    <a:pt x="875" y="517"/>
                    <a:pt x="878" y="517"/>
                  </a:cubicBezTo>
                  <a:cubicBezTo>
                    <a:pt x="5633" y="490"/>
                    <a:pt x="10390" y="455"/>
                    <a:pt x="15144" y="418"/>
                  </a:cubicBezTo>
                  <a:cubicBezTo>
                    <a:pt x="15145" y="418"/>
                    <a:pt x="15146" y="418"/>
                    <a:pt x="15147" y="418"/>
                  </a:cubicBezTo>
                  <a:cubicBezTo>
                    <a:pt x="15201" y="418"/>
                    <a:pt x="15266" y="432"/>
                    <a:pt x="15325" y="432"/>
                  </a:cubicBezTo>
                  <a:cubicBezTo>
                    <a:pt x="15419" y="432"/>
                    <a:pt x="15497" y="396"/>
                    <a:pt x="15491" y="211"/>
                  </a:cubicBezTo>
                  <a:cubicBezTo>
                    <a:pt x="15486" y="38"/>
                    <a:pt x="15412" y="1"/>
                    <a:pt x="153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6"/>
            <p:cNvSpPr/>
            <p:nvPr/>
          </p:nvSpPr>
          <p:spPr>
            <a:xfrm>
              <a:off x="4097175" y="2689450"/>
              <a:ext cx="285475" cy="169450"/>
            </a:xfrm>
            <a:custGeom>
              <a:rect b="b" l="l" r="r" t="t"/>
              <a:pathLst>
                <a:path extrusionOk="0" h="6778" w="11419">
                  <a:moveTo>
                    <a:pt x="204" y="0"/>
                  </a:moveTo>
                  <a:cubicBezTo>
                    <a:pt x="142" y="70"/>
                    <a:pt x="0" y="160"/>
                    <a:pt x="4" y="245"/>
                  </a:cubicBezTo>
                  <a:cubicBezTo>
                    <a:pt x="13" y="546"/>
                    <a:pt x="316" y="583"/>
                    <a:pt x="509" y="694"/>
                  </a:cubicBezTo>
                  <a:cubicBezTo>
                    <a:pt x="3878" y="2623"/>
                    <a:pt x="7249" y="4544"/>
                    <a:pt x="10623" y="6464"/>
                  </a:cubicBezTo>
                  <a:cubicBezTo>
                    <a:pt x="10778" y="6553"/>
                    <a:pt x="10971" y="6778"/>
                    <a:pt x="11123" y="6778"/>
                  </a:cubicBezTo>
                  <a:cubicBezTo>
                    <a:pt x="11176" y="6778"/>
                    <a:pt x="11224" y="6750"/>
                    <a:pt x="11263" y="6680"/>
                  </a:cubicBezTo>
                  <a:cubicBezTo>
                    <a:pt x="11419" y="6403"/>
                    <a:pt x="10950" y="6300"/>
                    <a:pt x="10739" y="6175"/>
                  </a:cubicBezTo>
                  <a:cubicBezTo>
                    <a:pt x="8035" y="4559"/>
                    <a:pt x="5323" y="2958"/>
                    <a:pt x="2610" y="1361"/>
                  </a:cubicBezTo>
                  <a:cubicBezTo>
                    <a:pt x="1827" y="901"/>
                    <a:pt x="1028" y="465"/>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6"/>
            <p:cNvSpPr/>
            <p:nvPr/>
          </p:nvSpPr>
          <p:spPr>
            <a:xfrm>
              <a:off x="3330350" y="2690875"/>
              <a:ext cx="287350" cy="168350"/>
            </a:xfrm>
            <a:custGeom>
              <a:rect b="b" l="l" r="r" t="t"/>
              <a:pathLst>
                <a:path extrusionOk="0" h="6734" w="11494">
                  <a:moveTo>
                    <a:pt x="11085" y="0"/>
                  </a:moveTo>
                  <a:cubicBezTo>
                    <a:pt x="10855" y="0"/>
                    <a:pt x="10671" y="253"/>
                    <a:pt x="10502" y="351"/>
                  </a:cubicBezTo>
                  <a:cubicBezTo>
                    <a:pt x="7144" y="2295"/>
                    <a:pt x="3798" y="4259"/>
                    <a:pt x="457" y="6235"/>
                  </a:cubicBezTo>
                  <a:cubicBezTo>
                    <a:pt x="326" y="6313"/>
                    <a:pt x="1" y="6379"/>
                    <a:pt x="128" y="6638"/>
                  </a:cubicBezTo>
                  <a:cubicBezTo>
                    <a:pt x="162" y="6709"/>
                    <a:pt x="208" y="6734"/>
                    <a:pt x="258" y="6734"/>
                  </a:cubicBezTo>
                  <a:cubicBezTo>
                    <a:pt x="358" y="6734"/>
                    <a:pt x="475" y="6631"/>
                    <a:pt x="554" y="6586"/>
                  </a:cubicBezTo>
                  <a:cubicBezTo>
                    <a:pt x="3841" y="4712"/>
                    <a:pt x="7125" y="2828"/>
                    <a:pt x="10407" y="943"/>
                  </a:cubicBezTo>
                  <a:cubicBezTo>
                    <a:pt x="10767" y="736"/>
                    <a:pt x="11113" y="508"/>
                    <a:pt x="11493" y="273"/>
                  </a:cubicBezTo>
                  <a:cubicBezTo>
                    <a:pt x="11341" y="71"/>
                    <a:pt x="11207" y="0"/>
                    <a:pt x="11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6"/>
            <p:cNvSpPr/>
            <p:nvPr/>
          </p:nvSpPr>
          <p:spPr>
            <a:xfrm>
              <a:off x="4004975" y="2767425"/>
              <a:ext cx="123150" cy="118625"/>
            </a:xfrm>
            <a:custGeom>
              <a:rect b="b" l="l" r="r" t="t"/>
              <a:pathLst>
                <a:path extrusionOk="0" h="4745" w="4926">
                  <a:moveTo>
                    <a:pt x="353" y="0"/>
                  </a:moveTo>
                  <a:cubicBezTo>
                    <a:pt x="307" y="0"/>
                    <a:pt x="254" y="28"/>
                    <a:pt x="190" y="99"/>
                  </a:cubicBezTo>
                  <a:cubicBezTo>
                    <a:pt x="1" y="312"/>
                    <a:pt x="268" y="390"/>
                    <a:pt x="361" y="485"/>
                  </a:cubicBezTo>
                  <a:cubicBezTo>
                    <a:pt x="1725" y="1876"/>
                    <a:pt x="3097" y="3257"/>
                    <a:pt x="4472" y="4637"/>
                  </a:cubicBezTo>
                  <a:cubicBezTo>
                    <a:pt x="4537" y="4701"/>
                    <a:pt x="4652" y="4745"/>
                    <a:pt x="4744" y="4745"/>
                  </a:cubicBezTo>
                  <a:cubicBezTo>
                    <a:pt x="4746" y="4745"/>
                    <a:pt x="4748" y="4745"/>
                    <a:pt x="4750" y="4745"/>
                  </a:cubicBezTo>
                  <a:cubicBezTo>
                    <a:pt x="4806" y="4744"/>
                    <a:pt x="4858" y="4628"/>
                    <a:pt x="4926" y="4548"/>
                  </a:cubicBezTo>
                  <a:cubicBezTo>
                    <a:pt x="4858" y="4463"/>
                    <a:pt x="4817" y="4402"/>
                    <a:pt x="4766" y="4350"/>
                  </a:cubicBezTo>
                  <a:cubicBezTo>
                    <a:pt x="3384" y="2980"/>
                    <a:pt x="2002" y="1608"/>
                    <a:pt x="612" y="245"/>
                  </a:cubicBezTo>
                  <a:cubicBezTo>
                    <a:pt x="539" y="174"/>
                    <a:pt x="469" y="0"/>
                    <a:pt x="3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6"/>
            <p:cNvSpPr/>
            <p:nvPr/>
          </p:nvSpPr>
          <p:spPr>
            <a:xfrm>
              <a:off x="3586075" y="2767450"/>
              <a:ext cx="121750" cy="120125"/>
            </a:xfrm>
            <a:custGeom>
              <a:rect b="b" l="l" r="r" t="t"/>
              <a:pathLst>
                <a:path extrusionOk="0" h="4805" w="4870">
                  <a:moveTo>
                    <a:pt x="4516" y="1"/>
                  </a:moveTo>
                  <a:cubicBezTo>
                    <a:pt x="4400" y="1"/>
                    <a:pt x="4331" y="175"/>
                    <a:pt x="4258" y="248"/>
                  </a:cubicBezTo>
                  <a:cubicBezTo>
                    <a:pt x="2867" y="1609"/>
                    <a:pt x="1485" y="2979"/>
                    <a:pt x="106" y="4354"/>
                  </a:cubicBezTo>
                  <a:cubicBezTo>
                    <a:pt x="40" y="4420"/>
                    <a:pt x="1" y="4545"/>
                    <a:pt x="7" y="4638"/>
                  </a:cubicBezTo>
                  <a:cubicBezTo>
                    <a:pt x="11" y="4692"/>
                    <a:pt x="130" y="4739"/>
                    <a:pt x="219" y="4805"/>
                  </a:cubicBezTo>
                  <a:cubicBezTo>
                    <a:pt x="297" y="4734"/>
                    <a:pt x="352" y="4688"/>
                    <a:pt x="400" y="4640"/>
                  </a:cubicBezTo>
                  <a:cubicBezTo>
                    <a:pt x="1772" y="3256"/>
                    <a:pt x="3145" y="1875"/>
                    <a:pt x="4509" y="485"/>
                  </a:cubicBezTo>
                  <a:cubicBezTo>
                    <a:pt x="4603" y="389"/>
                    <a:pt x="4870" y="311"/>
                    <a:pt x="4679" y="99"/>
                  </a:cubicBezTo>
                  <a:cubicBezTo>
                    <a:pt x="4615" y="28"/>
                    <a:pt x="4562" y="1"/>
                    <a:pt x="4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6"/>
            <p:cNvSpPr/>
            <p:nvPr/>
          </p:nvSpPr>
          <p:spPr>
            <a:xfrm>
              <a:off x="3848650" y="2840750"/>
              <a:ext cx="15325" cy="387100"/>
            </a:xfrm>
            <a:custGeom>
              <a:rect b="b" l="l" r="r" t="t"/>
              <a:pathLst>
                <a:path extrusionOk="0" h="15484" w="613">
                  <a:moveTo>
                    <a:pt x="320" y="1"/>
                  </a:moveTo>
                  <a:cubicBezTo>
                    <a:pt x="314" y="1"/>
                    <a:pt x="309" y="1"/>
                    <a:pt x="303" y="1"/>
                  </a:cubicBezTo>
                  <a:cubicBezTo>
                    <a:pt x="0" y="10"/>
                    <a:pt x="113" y="230"/>
                    <a:pt x="113" y="365"/>
                  </a:cubicBezTo>
                  <a:cubicBezTo>
                    <a:pt x="107" y="3807"/>
                    <a:pt x="108" y="7251"/>
                    <a:pt x="108" y="10693"/>
                  </a:cubicBezTo>
                  <a:cubicBezTo>
                    <a:pt x="108" y="12199"/>
                    <a:pt x="108" y="13705"/>
                    <a:pt x="109" y="15210"/>
                  </a:cubicBezTo>
                  <a:cubicBezTo>
                    <a:pt x="109" y="15341"/>
                    <a:pt x="74" y="15475"/>
                    <a:pt x="294" y="15483"/>
                  </a:cubicBezTo>
                  <a:cubicBezTo>
                    <a:pt x="302" y="15483"/>
                    <a:pt x="310" y="15484"/>
                    <a:pt x="317" y="15484"/>
                  </a:cubicBezTo>
                  <a:cubicBezTo>
                    <a:pt x="535" y="15484"/>
                    <a:pt x="503" y="15344"/>
                    <a:pt x="517" y="15195"/>
                  </a:cubicBezTo>
                  <a:cubicBezTo>
                    <a:pt x="536" y="15001"/>
                    <a:pt x="612" y="14808"/>
                    <a:pt x="610" y="14616"/>
                  </a:cubicBezTo>
                  <a:cubicBezTo>
                    <a:pt x="582" y="9861"/>
                    <a:pt x="547" y="5104"/>
                    <a:pt x="510" y="349"/>
                  </a:cubicBezTo>
                  <a:cubicBezTo>
                    <a:pt x="509" y="210"/>
                    <a:pt x="603"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6"/>
            <p:cNvSpPr/>
            <p:nvPr/>
          </p:nvSpPr>
          <p:spPr>
            <a:xfrm>
              <a:off x="3931525" y="2854675"/>
              <a:ext cx="171300" cy="284825"/>
            </a:xfrm>
            <a:custGeom>
              <a:rect b="b" l="l" r="r" t="t"/>
              <a:pathLst>
                <a:path extrusionOk="0" h="11393" w="6852">
                  <a:moveTo>
                    <a:pt x="258" y="0"/>
                  </a:moveTo>
                  <a:cubicBezTo>
                    <a:pt x="145" y="105"/>
                    <a:pt x="1" y="195"/>
                    <a:pt x="14" y="235"/>
                  </a:cubicBezTo>
                  <a:cubicBezTo>
                    <a:pt x="104" y="494"/>
                    <a:pt x="203" y="754"/>
                    <a:pt x="341" y="989"/>
                  </a:cubicBezTo>
                  <a:cubicBezTo>
                    <a:pt x="2296" y="4341"/>
                    <a:pt x="4256" y="7692"/>
                    <a:pt x="6231" y="11032"/>
                  </a:cubicBezTo>
                  <a:cubicBezTo>
                    <a:pt x="6296" y="11144"/>
                    <a:pt x="6353" y="11393"/>
                    <a:pt x="6525" y="11393"/>
                  </a:cubicBezTo>
                  <a:cubicBezTo>
                    <a:pt x="6557" y="11393"/>
                    <a:pt x="6592" y="11384"/>
                    <a:pt x="6633" y="11365"/>
                  </a:cubicBezTo>
                  <a:cubicBezTo>
                    <a:pt x="6852" y="11259"/>
                    <a:pt x="6651" y="11057"/>
                    <a:pt x="6585" y="10940"/>
                  </a:cubicBezTo>
                  <a:cubicBezTo>
                    <a:pt x="4709" y="7636"/>
                    <a:pt x="2824" y="4336"/>
                    <a:pt x="935" y="1040"/>
                  </a:cubicBezTo>
                  <a:cubicBezTo>
                    <a:pt x="735" y="692"/>
                    <a:pt x="497" y="366"/>
                    <a:pt x="2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6"/>
            <p:cNvSpPr/>
            <p:nvPr/>
          </p:nvSpPr>
          <p:spPr>
            <a:xfrm>
              <a:off x="3607775" y="2856375"/>
              <a:ext cx="175325" cy="282600"/>
            </a:xfrm>
            <a:custGeom>
              <a:rect b="b" l="l" r="r" t="t"/>
              <a:pathLst>
                <a:path extrusionOk="0" h="11304" w="7013">
                  <a:moveTo>
                    <a:pt x="6688" y="1"/>
                  </a:moveTo>
                  <a:cubicBezTo>
                    <a:pt x="6565" y="1"/>
                    <a:pt x="6545" y="147"/>
                    <a:pt x="6485" y="249"/>
                  </a:cubicBezTo>
                  <a:cubicBezTo>
                    <a:pt x="4511" y="3686"/>
                    <a:pt x="2527" y="7117"/>
                    <a:pt x="565" y="10562"/>
                  </a:cubicBezTo>
                  <a:cubicBezTo>
                    <a:pt x="444" y="10774"/>
                    <a:pt x="1" y="11055"/>
                    <a:pt x="345" y="11275"/>
                  </a:cubicBezTo>
                  <a:cubicBezTo>
                    <a:pt x="375" y="11295"/>
                    <a:pt x="404" y="11304"/>
                    <a:pt x="431" y="11304"/>
                  </a:cubicBezTo>
                  <a:cubicBezTo>
                    <a:pt x="611" y="11304"/>
                    <a:pt x="723" y="10920"/>
                    <a:pt x="835" y="10733"/>
                  </a:cubicBezTo>
                  <a:cubicBezTo>
                    <a:pt x="2450" y="8028"/>
                    <a:pt x="4056" y="5318"/>
                    <a:pt x="5655" y="2604"/>
                  </a:cubicBezTo>
                  <a:cubicBezTo>
                    <a:pt x="6108" y="1835"/>
                    <a:pt x="6531" y="1049"/>
                    <a:pt x="7013" y="192"/>
                  </a:cubicBezTo>
                  <a:cubicBezTo>
                    <a:pt x="6956" y="149"/>
                    <a:pt x="6880" y="61"/>
                    <a:pt x="6783" y="23"/>
                  </a:cubicBezTo>
                  <a:cubicBezTo>
                    <a:pt x="6746" y="7"/>
                    <a:pt x="6714"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850" name="Shape 850"/>
        <p:cNvGrpSpPr/>
        <p:nvPr/>
      </p:nvGrpSpPr>
      <p:grpSpPr>
        <a:xfrm>
          <a:off x="0" y="0"/>
          <a:ext cx="0" cy="0"/>
          <a:chOff x="0" y="0"/>
          <a:chExt cx="0" cy="0"/>
        </a:xfrm>
      </p:grpSpPr>
      <p:pic>
        <p:nvPicPr>
          <p:cNvPr id="851" name="Google Shape;851;p27"/>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852" name="Google Shape;852;p2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53" name="Google Shape;853;p27"/>
          <p:cNvSpPr/>
          <p:nvPr/>
        </p:nvSpPr>
        <p:spPr>
          <a:xfrm rot="-642171">
            <a:off x="8402594" y="4147718"/>
            <a:ext cx="710765" cy="911289"/>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4" name="Google Shape;854;p27"/>
          <p:cNvGrpSpPr/>
          <p:nvPr/>
        </p:nvGrpSpPr>
        <p:grpSpPr>
          <a:xfrm>
            <a:off x="8492688" y="87720"/>
            <a:ext cx="530584" cy="530573"/>
            <a:chOff x="1770475" y="3453900"/>
            <a:chExt cx="1181175" cy="1181150"/>
          </a:xfrm>
        </p:grpSpPr>
        <p:sp>
          <p:nvSpPr>
            <p:cNvPr id="855" name="Google Shape;855;p27"/>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7"/>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7"/>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7"/>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7"/>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7"/>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7"/>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7"/>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7"/>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7"/>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7"/>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7"/>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7"/>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7"/>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7"/>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7"/>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7"/>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7"/>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7"/>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7"/>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7"/>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7"/>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7"/>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7"/>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7"/>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7"/>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7"/>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7"/>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7"/>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7"/>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7"/>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7"/>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7" name="Google Shape;887;p27"/>
          <p:cNvGrpSpPr/>
          <p:nvPr/>
        </p:nvGrpSpPr>
        <p:grpSpPr>
          <a:xfrm>
            <a:off x="41963" y="4491970"/>
            <a:ext cx="530584" cy="530573"/>
            <a:chOff x="1770475" y="3453900"/>
            <a:chExt cx="1181175" cy="1181150"/>
          </a:xfrm>
        </p:grpSpPr>
        <p:sp>
          <p:nvSpPr>
            <p:cNvPr id="888" name="Google Shape;888;p27"/>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7"/>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7"/>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7"/>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7"/>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7"/>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7"/>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7"/>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7"/>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7"/>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7"/>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7"/>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7"/>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7"/>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7"/>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7"/>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7"/>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7"/>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7"/>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7"/>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7"/>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7"/>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7"/>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7"/>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7"/>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7"/>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7"/>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7"/>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7"/>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7"/>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7"/>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7"/>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920" name="Shape 920"/>
        <p:cNvGrpSpPr/>
        <p:nvPr/>
      </p:nvGrpSpPr>
      <p:grpSpPr>
        <a:xfrm>
          <a:off x="0" y="0"/>
          <a:ext cx="0" cy="0"/>
          <a:chOff x="0" y="0"/>
          <a:chExt cx="0" cy="0"/>
        </a:xfrm>
      </p:grpSpPr>
      <p:pic>
        <p:nvPicPr>
          <p:cNvPr id="921" name="Google Shape;921;p28"/>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922" name="Google Shape;922;p28"/>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23" name="Google Shape;923;p28"/>
          <p:cNvSpPr/>
          <p:nvPr/>
        </p:nvSpPr>
        <p:spPr>
          <a:xfrm rot="-642171">
            <a:off x="8402594" y="4147718"/>
            <a:ext cx="710765" cy="911289"/>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4" name="Google Shape;924;p28"/>
          <p:cNvGrpSpPr/>
          <p:nvPr/>
        </p:nvGrpSpPr>
        <p:grpSpPr>
          <a:xfrm>
            <a:off x="8492688" y="87720"/>
            <a:ext cx="530584" cy="530573"/>
            <a:chOff x="1770475" y="3453900"/>
            <a:chExt cx="1181175" cy="1181150"/>
          </a:xfrm>
        </p:grpSpPr>
        <p:sp>
          <p:nvSpPr>
            <p:cNvPr id="925" name="Google Shape;925;p28"/>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8"/>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8"/>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8"/>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8"/>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8"/>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8"/>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8"/>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8"/>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8"/>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8"/>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8"/>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8"/>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8"/>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8"/>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8"/>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8"/>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8"/>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8"/>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8"/>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8"/>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8"/>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8"/>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8"/>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8"/>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8"/>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8"/>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8"/>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8"/>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8"/>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8"/>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8"/>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 name="Google Shape;957;p28"/>
          <p:cNvGrpSpPr/>
          <p:nvPr/>
        </p:nvGrpSpPr>
        <p:grpSpPr>
          <a:xfrm>
            <a:off x="41963" y="4491970"/>
            <a:ext cx="530584" cy="530573"/>
            <a:chOff x="1770475" y="3453900"/>
            <a:chExt cx="1181175" cy="1181150"/>
          </a:xfrm>
        </p:grpSpPr>
        <p:sp>
          <p:nvSpPr>
            <p:cNvPr id="958" name="Google Shape;958;p28"/>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8"/>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8"/>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8"/>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8"/>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8"/>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8"/>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8"/>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8"/>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8"/>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8"/>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8"/>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8"/>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8"/>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8"/>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8"/>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8"/>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8"/>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8"/>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8"/>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8"/>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8"/>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8"/>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8"/>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8"/>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8"/>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8"/>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8"/>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8"/>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8"/>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8"/>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8"/>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990" name="Shape 990"/>
        <p:cNvGrpSpPr/>
        <p:nvPr/>
      </p:nvGrpSpPr>
      <p:grpSpPr>
        <a:xfrm>
          <a:off x="0" y="0"/>
          <a:ext cx="0" cy="0"/>
          <a:chOff x="0" y="0"/>
          <a:chExt cx="0" cy="0"/>
        </a:xfrm>
      </p:grpSpPr>
      <p:pic>
        <p:nvPicPr>
          <p:cNvPr id="991" name="Google Shape;991;p29"/>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992" name="Google Shape;992;p29"/>
          <p:cNvSpPr txBox="1"/>
          <p:nvPr>
            <p:ph hasCustomPrompt="1" type="title"/>
          </p:nvPr>
        </p:nvSpPr>
        <p:spPr>
          <a:xfrm>
            <a:off x="720225" y="1240038"/>
            <a:ext cx="1455900" cy="13140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6000"/>
              <a:buNone/>
              <a:defRPr sz="75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993" name="Google Shape;993;p29"/>
          <p:cNvSpPr txBox="1"/>
          <p:nvPr>
            <p:ph idx="1" type="subTitle"/>
          </p:nvPr>
        </p:nvSpPr>
        <p:spPr>
          <a:xfrm rot="237">
            <a:off x="720225" y="3420600"/>
            <a:ext cx="4360200" cy="4581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94" name="Google Shape;994;p29"/>
          <p:cNvSpPr txBox="1"/>
          <p:nvPr>
            <p:ph idx="2" type="title"/>
          </p:nvPr>
        </p:nvSpPr>
        <p:spPr>
          <a:xfrm>
            <a:off x="720000" y="2578638"/>
            <a:ext cx="4360200" cy="8418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3600"/>
              <a:buNone/>
              <a:defRPr sz="43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grpSp>
        <p:nvGrpSpPr>
          <p:cNvPr id="995" name="Google Shape;995;p29"/>
          <p:cNvGrpSpPr/>
          <p:nvPr/>
        </p:nvGrpSpPr>
        <p:grpSpPr>
          <a:xfrm>
            <a:off x="41644" y="-9"/>
            <a:ext cx="634509" cy="634444"/>
            <a:chOff x="3248075" y="3436175"/>
            <a:chExt cx="1216700" cy="1216575"/>
          </a:xfrm>
        </p:grpSpPr>
        <p:sp>
          <p:nvSpPr>
            <p:cNvPr id="996" name="Google Shape;996;p29"/>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9"/>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9"/>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9"/>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9"/>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9"/>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9"/>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9"/>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9"/>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9"/>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9"/>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9"/>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9"/>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9"/>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9"/>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9"/>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9"/>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9"/>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9"/>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9"/>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9"/>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9"/>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9"/>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9"/>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9"/>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9"/>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9"/>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9"/>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9"/>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9"/>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9"/>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9"/>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8" name="Google Shape;1028;p29"/>
          <p:cNvGrpSpPr/>
          <p:nvPr/>
        </p:nvGrpSpPr>
        <p:grpSpPr>
          <a:xfrm>
            <a:off x="-6" y="4509066"/>
            <a:ext cx="634509" cy="634444"/>
            <a:chOff x="3248075" y="3436175"/>
            <a:chExt cx="1216700" cy="1216575"/>
          </a:xfrm>
        </p:grpSpPr>
        <p:sp>
          <p:nvSpPr>
            <p:cNvPr id="1029" name="Google Shape;1029;p29"/>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9"/>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9"/>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9"/>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9"/>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9"/>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9"/>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9"/>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9"/>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9"/>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9"/>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9"/>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9"/>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9"/>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9"/>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9"/>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9"/>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9"/>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9"/>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9"/>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9"/>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9"/>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9"/>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9"/>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9"/>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9"/>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9"/>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9"/>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9"/>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9"/>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9"/>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9"/>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1" name="Google Shape;1061;p29"/>
          <p:cNvGrpSpPr/>
          <p:nvPr/>
        </p:nvGrpSpPr>
        <p:grpSpPr>
          <a:xfrm>
            <a:off x="8426194" y="4509066"/>
            <a:ext cx="634509" cy="634444"/>
            <a:chOff x="3248075" y="3436175"/>
            <a:chExt cx="1216700" cy="1216575"/>
          </a:xfrm>
        </p:grpSpPr>
        <p:sp>
          <p:nvSpPr>
            <p:cNvPr id="1062" name="Google Shape;1062;p29"/>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9"/>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9"/>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9"/>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9"/>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9"/>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9"/>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9"/>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9"/>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9"/>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9"/>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9"/>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9"/>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9"/>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9"/>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9"/>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9"/>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9"/>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9"/>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9"/>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9"/>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9"/>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9"/>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9"/>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9"/>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9"/>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9"/>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9"/>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9"/>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9"/>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9"/>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9"/>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4" name="Google Shape;1094;p29"/>
          <p:cNvGrpSpPr/>
          <p:nvPr/>
        </p:nvGrpSpPr>
        <p:grpSpPr>
          <a:xfrm>
            <a:off x="8467844" y="-9"/>
            <a:ext cx="634509" cy="634444"/>
            <a:chOff x="3248075" y="3436175"/>
            <a:chExt cx="1216700" cy="1216575"/>
          </a:xfrm>
        </p:grpSpPr>
        <p:sp>
          <p:nvSpPr>
            <p:cNvPr id="1095" name="Google Shape;1095;p29"/>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9"/>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9"/>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9"/>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9"/>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9"/>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9"/>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9"/>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9"/>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9"/>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9"/>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9"/>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9"/>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9"/>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9"/>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9"/>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9"/>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9"/>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9"/>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9"/>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9"/>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9"/>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9"/>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9"/>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9"/>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9"/>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9"/>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9"/>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9"/>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9"/>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9"/>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9"/>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7" name="Google Shape;1127;p29"/>
          <p:cNvSpPr/>
          <p:nvPr/>
        </p:nvSpPr>
        <p:spPr>
          <a:xfrm rot="932611">
            <a:off x="4278793" y="4092701"/>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1128" name="Shape 1128"/>
        <p:cNvGrpSpPr/>
        <p:nvPr/>
      </p:nvGrpSpPr>
      <p:grpSpPr>
        <a:xfrm>
          <a:off x="0" y="0"/>
          <a:ext cx="0" cy="0"/>
          <a:chOff x="0" y="0"/>
          <a:chExt cx="0" cy="0"/>
        </a:xfrm>
      </p:grpSpPr>
      <p:pic>
        <p:nvPicPr>
          <p:cNvPr id="1129" name="Google Shape;1129;p30"/>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130" name="Google Shape;1130;p30"/>
          <p:cNvSpPr txBox="1"/>
          <p:nvPr>
            <p:ph hasCustomPrompt="1" type="title"/>
          </p:nvPr>
        </p:nvSpPr>
        <p:spPr>
          <a:xfrm>
            <a:off x="7066425" y="1671561"/>
            <a:ext cx="1357500" cy="12051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6000"/>
              <a:buNone/>
              <a:defRPr sz="7500"/>
            </a:lvl1pPr>
            <a:lvl2pPr lvl="1" rtl="0" algn="r">
              <a:spcBef>
                <a:spcPts val="0"/>
              </a:spcBef>
              <a:spcAft>
                <a:spcPts val="0"/>
              </a:spcAft>
              <a:buSzPts val="6000"/>
              <a:buNone/>
              <a:defRPr sz="6000"/>
            </a:lvl2pPr>
            <a:lvl3pPr lvl="2" rtl="0" algn="r">
              <a:spcBef>
                <a:spcPts val="0"/>
              </a:spcBef>
              <a:spcAft>
                <a:spcPts val="0"/>
              </a:spcAft>
              <a:buSzPts val="6000"/>
              <a:buNone/>
              <a:defRPr sz="6000"/>
            </a:lvl3pPr>
            <a:lvl4pPr lvl="3" rtl="0" algn="r">
              <a:spcBef>
                <a:spcPts val="0"/>
              </a:spcBef>
              <a:spcAft>
                <a:spcPts val="0"/>
              </a:spcAft>
              <a:buSzPts val="6000"/>
              <a:buNone/>
              <a:defRPr sz="6000"/>
            </a:lvl4pPr>
            <a:lvl5pPr lvl="4" rtl="0" algn="r">
              <a:spcBef>
                <a:spcPts val="0"/>
              </a:spcBef>
              <a:spcAft>
                <a:spcPts val="0"/>
              </a:spcAft>
              <a:buSzPts val="6000"/>
              <a:buNone/>
              <a:defRPr sz="6000"/>
            </a:lvl5pPr>
            <a:lvl6pPr lvl="5" rtl="0" algn="r">
              <a:spcBef>
                <a:spcPts val="0"/>
              </a:spcBef>
              <a:spcAft>
                <a:spcPts val="0"/>
              </a:spcAft>
              <a:buSzPts val="6000"/>
              <a:buNone/>
              <a:defRPr sz="6000"/>
            </a:lvl6pPr>
            <a:lvl7pPr lvl="6" rtl="0" algn="r">
              <a:spcBef>
                <a:spcPts val="0"/>
              </a:spcBef>
              <a:spcAft>
                <a:spcPts val="0"/>
              </a:spcAft>
              <a:buSzPts val="6000"/>
              <a:buNone/>
              <a:defRPr sz="6000"/>
            </a:lvl7pPr>
            <a:lvl8pPr lvl="7" rtl="0" algn="r">
              <a:spcBef>
                <a:spcPts val="0"/>
              </a:spcBef>
              <a:spcAft>
                <a:spcPts val="0"/>
              </a:spcAft>
              <a:buSzPts val="6000"/>
              <a:buNone/>
              <a:defRPr sz="6000"/>
            </a:lvl8pPr>
            <a:lvl9pPr lvl="8" rtl="0" algn="r">
              <a:spcBef>
                <a:spcPts val="0"/>
              </a:spcBef>
              <a:spcAft>
                <a:spcPts val="0"/>
              </a:spcAft>
              <a:buSzPts val="6000"/>
              <a:buNone/>
              <a:defRPr sz="6000"/>
            </a:lvl9pPr>
          </a:lstStyle>
          <a:p>
            <a:r>
              <a:t>xx%</a:t>
            </a:r>
          </a:p>
        </p:txBody>
      </p:sp>
      <p:sp>
        <p:nvSpPr>
          <p:cNvPr id="1131" name="Google Shape;1131;p30"/>
          <p:cNvSpPr txBox="1"/>
          <p:nvPr>
            <p:ph idx="1" type="subTitle"/>
          </p:nvPr>
        </p:nvSpPr>
        <p:spPr>
          <a:xfrm rot="237">
            <a:off x="4063800" y="3732338"/>
            <a:ext cx="4360200" cy="4581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132" name="Google Shape;1132;p30"/>
          <p:cNvSpPr txBox="1"/>
          <p:nvPr>
            <p:ph idx="2" type="title"/>
          </p:nvPr>
        </p:nvSpPr>
        <p:spPr>
          <a:xfrm>
            <a:off x="4063575" y="2890375"/>
            <a:ext cx="4360200" cy="8418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r">
              <a:spcBef>
                <a:spcPts val="0"/>
              </a:spcBef>
              <a:spcAft>
                <a:spcPts val="0"/>
              </a:spcAft>
              <a:buSzPts val="3600"/>
              <a:buNone/>
              <a:defRPr sz="43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grpSp>
        <p:nvGrpSpPr>
          <p:cNvPr id="1133" name="Google Shape;1133;p30"/>
          <p:cNvGrpSpPr/>
          <p:nvPr/>
        </p:nvGrpSpPr>
        <p:grpSpPr>
          <a:xfrm>
            <a:off x="41644" y="-9"/>
            <a:ext cx="634509" cy="634444"/>
            <a:chOff x="3248075" y="3436175"/>
            <a:chExt cx="1216700" cy="1216575"/>
          </a:xfrm>
        </p:grpSpPr>
        <p:sp>
          <p:nvSpPr>
            <p:cNvPr id="1134" name="Google Shape;1134;p30"/>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0"/>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0"/>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0"/>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0"/>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0"/>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0"/>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0"/>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0"/>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0"/>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0"/>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0"/>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0"/>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0"/>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0"/>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0"/>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0"/>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0"/>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0"/>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0"/>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0"/>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0"/>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0"/>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0"/>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0"/>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0"/>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0"/>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0"/>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0"/>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0"/>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0"/>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0"/>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6" name="Google Shape;1166;p30"/>
          <p:cNvGrpSpPr/>
          <p:nvPr/>
        </p:nvGrpSpPr>
        <p:grpSpPr>
          <a:xfrm>
            <a:off x="8467844" y="-9"/>
            <a:ext cx="634509" cy="634444"/>
            <a:chOff x="3248075" y="3436175"/>
            <a:chExt cx="1216700" cy="1216575"/>
          </a:xfrm>
        </p:grpSpPr>
        <p:sp>
          <p:nvSpPr>
            <p:cNvPr id="1167" name="Google Shape;1167;p30"/>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0"/>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0"/>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0"/>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0"/>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0"/>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0"/>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0"/>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0"/>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0"/>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0"/>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0"/>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0"/>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0"/>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0"/>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30"/>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30"/>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30"/>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30"/>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0"/>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30"/>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30"/>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30"/>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0"/>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0"/>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0"/>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0"/>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0"/>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0"/>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0"/>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0"/>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0"/>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MAIN_POINT_1">
    <p:spTree>
      <p:nvGrpSpPr>
        <p:cNvPr id="1199" name="Shape 1199"/>
        <p:cNvGrpSpPr/>
        <p:nvPr/>
      </p:nvGrpSpPr>
      <p:grpSpPr>
        <a:xfrm>
          <a:off x="0" y="0"/>
          <a:ext cx="0" cy="0"/>
          <a:chOff x="0" y="0"/>
          <a:chExt cx="0" cy="0"/>
        </a:xfrm>
      </p:grpSpPr>
      <p:pic>
        <p:nvPicPr>
          <p:cNvPr id="1200" name="Google Shape;1200;p31"/>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201" name="Google Shape;1201;p31"/>
          <p:cNvSpPr txBox="1"/>
          <p:nvPr>
            <p:ph idx="1" type="subTitle"/>
          </p:nvPr>
        </p:nvSpPr>
        <p:spPr>
          <a:xfrm rot="230">
            <a:off x="3930300" y="3372150"/>
            <a:ext cx="4493700" cy="682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02" name="Google Shape;1202;p31"/>
          <p:cNvSpPr txBox="1"/>
          <p:nvPr>
            <p:ph type="title"/>
          </p:nvPr>
        </p:nvSpPr>
        <p:spPr>
          <a:xfrm>
            <a:off x="2852875" y="1222238"/>
            <a:ext cx="5571000" cy="2149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12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grpSp>
        <p:nvGrpSpPr>
          <p:cNvPr id="1203" name="Google Shape;1203;p31"/>
          <p:cNvGrpSpPr/>
          <p:nvPr/>
        </p:nvGrpSpPr>
        <p:grpSpPr>
          <a:xfrm>
            <a:off x="40585" y="0"/>
            <a:ext cx="606282" cy="606219"/>
            <a:chOff x="3248075" y="3436175"/>
            <a:chExt cx="1216700" cy="1216575"/>
          </a:xfrm>
        </p:grpSpPr>
        <p:sp>
          <p:nvSpPr>
            <p:cNvPr id="1204" name="Google Shape;1204;p3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6" name="Google Shape;1236;p31"/>
          <p:cNvGrpSpPr/>
          <p:nvPr/>
        </p:nvGrpSpPr>
        <p:grpSpPr>
          <a:xfrm>
            <a:off x="40585" y="4473525"/>
            <a:ext cx="606282" cy="606219"/>
            <a:chOff x="3248075" y="3436175"/>
            <a:chExt cx="1216700" cy="1216575"/>
          </a:xfrm>
        </p:grpSpPr>
        <p:sp>
          <p:nvSpPr>
            <p:cNvPr id="1237" name="Google Shape;1237;p3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3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3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9" name="Google Shape;1269;p31"/>
          <p:cNvGrpSpPr/>
          <p:nvPr/>
        </p:nvGrpSpPr>
        <p:grpSpPr>
          <a:xfrm>
            <a:off x="8491310" y="31875"/>
            <a:ext cx="606282" cy="606219"/>
            <a:chOff x="3248075" y="3436175"/>
            <a:chExt cx="1216700" cy="1216575"/>
          </a:xfrm>
        </p:grpSpPr>
        <p:sp>
          <p:nvSpPr>
            <p:cNvPr id="1270" name="Google Shape;1270;p3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3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3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2" name="Google Shape;1302;p31"/>
          <p:cNvGrpSpPr/>
          <p:nvPr/>
        </p:nvGrpSpPr>
        <p:grpSpPr>
          <a:xfrm>
            <a:off x="8491310" y="4505400"/>
            <a:ext cx="606282" cy="606219"/>
            <a:chOff x="3248075" y="3436175"/>
            <a:chExt cx="1216700" cy="1216575"/>
          </a:xfrm>
        </p:grpSpPr>
        <p:sp>
          <p:nvSpPr>
            <p:cNvPr id="1303" name="Google Shape;1303;p3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5" name="Google Shape;1335;p31"/>
          <p:cNvSpPr/>
          <p:nvPr/>
        </p:nvSpPr>
        <p:spPr>
          <a:xfrm rot="-1214853">
            <a:off x="5601814" y="94913"/>
            <a:ext cx="710825" cy="911462"/>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BLANK_1_2">
    <p:spTree>
      <p:nvGrpSpPr>
        <p:cNvPr id="1336" name="Shape 1336"/>
        <p:cNvGrpSpPr/>
        <p:nvPr/>
      </p:nvGrpSpPr>
      <p:grpSpPr>
        <a:xfrm>
          <a:off x="0" y="0"/>
          <a:ext cx="0" cy="0"/>
          <a:chOff x="0" y="0"/>
          <a:chExt cx="0" cy="0"/>
        </a:xfrm>
      </p:grpSpPr>
      <p:pic>
        <p:nvPicPr>
          <p:cNvPr id="1337" name="Google Shape;1337;p32"/>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338" name="Google Shape;1338;p32"/>
          <p:cNvSpPr txBox="1"/>
          <p:nvPr>
            <p:ph idx="1" type="subTitle"/>
          </p:nvPr>
        </p:nvSpPr>
        <p:spPr>
          <a:xfrm>
            <a:off x="720000" y="2494825"/>
            <a:ext cx="4005000" cy="797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339" name="Google Shape;1339;p32"/>
          <p:cNvSpPr txBox="1"/>
          <p:nvPr>
            <p:ph type="title"/>
          </p:nvPr>
        </p:nvSpPr>
        <p:spPr>
          <a:xfrm>
            <a:off x="720000" y="1850950"/>
            <a:ext cx="4005000" cy="64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340" name="Google Shape;1340;p32"/>
          <p:cNvGrpSpPr/>
          <p:nvPr/>
        </p:nvGrpSpPr>
        <p:grpSpPr>
          <a:xfrm>
            <a:off x="40585" y="0"/>
            <a:ext cx="606282" cy="606219"/>
            <a:chOff x="3248075" y="3436175"/>
            <a:chExt cx="1216700" cy="1216575"/>
          </a:xfrm>
        </p:grpSpPr>
        <p:sp>
          <p:nvSpPr>
            <p:cNvPr id="1341" name="Google Shape;1341;p32"/>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2"/>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2"/>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2"/>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2"/>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2"/>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2"/>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2"/>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2"/>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2"/>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2"/>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2"/>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2"/>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2"/>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2"/>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2"/>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2"/>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2"/>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2"/>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32"/>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2"/>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2"/>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32"/>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2"/>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2"/>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32"/>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2"/>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2"/>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2"/>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2"/>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2"/>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2"/>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3" name="Google Shape;1373;p32"/>
          <p:cNvGrpSpPr/>
          <p:nvPr/>
        </p:nvGrpSpPr>
        <p:grpSpPr>
          <a:xfrm>
            <a:off x="40585" y="4473525"/>
            <a:ext cx="606282" cy="606219"/>
            <a:chOff x="3248075" y="3436175"/>
            <a:chExt cx="1216700" cy="1216575"/>
          </a:xfrm>
        </p:grpSpPr>
        <p:sp>
          <p:nvSpPr>
            <p:cNvPr id="1374" name="Google Shape;1374;p32"/>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2"/>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2"/>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2"/>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2"/>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2"/>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2"/>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2"/>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2"/>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2"/>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2"/>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2"/>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2"/>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32"/>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2"/>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2"/>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2"/>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2"/>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2"/>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2"/>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2"/>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2"/>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2"/>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2"/>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2"/>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2"/>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2"/>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2"/>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2"/>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2"/>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2"/>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32"/>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6" name="Google Shape;1406;p32"/>
          <p:cNvGrpSpPr/>
          <p:nvPr/>
        </p:nvGrpSpPr>
        <p:grpSpPr>
          <a:xfrm>
            <a:off x="8491310" y="4505400"/>
            <a:ext cx="606282" cy="606219"/>
            <a:chOff x="3248075" y="3436175"/>
            <a:chExt cx="1216700" cy="1216575"/>
          </a:xfrm>
        </p:grpSpPr>
        <p:sp>
          <p:nvSpPr>
            <p:cNvPr id="1407" name="Google Shape;1407;p32"/>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32"/>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2"/>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2"/>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2"/>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2"/>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2"/>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2"/>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2"/>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2"/>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2"/>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2"/>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2"/>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2"/>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2"/>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2"/>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2"/>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2"/>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2"/>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32"/>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32"/>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2"/>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32"/>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32"/>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2"/>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32"/>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32"/>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2"/>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2"/>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2"/>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2"/>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32"/>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32"/>
          <p:cNvGrpSpPr/>
          <p:nvPr/>
        </p:nvGrpSpPr>
        <p:grpSpPr>
          <a:xfrm>
            <a:off x="8491310" y="31875"/>
            <a:ext cx="606282" cy="606219"/>
            <a:chOff x="3248075" y="3436175"/>
            <a:chExt cx="1216700" cy="1216575"/>
          </a:xfrm>
        </p:grpSpPr>
        <p:sp>
          <p:nvSpPr>
            <p:cNvPr id="1440" name="Google Shape;1440;p32"/>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32"/>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32"/>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2"/>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2"/>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2"/>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2"/>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2"/>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2"/>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2"/>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32"/>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2"/>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2"/>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2"/>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2"/>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2"/>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2"/>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2"/>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2"/>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2"/>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2"/>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2"/>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2"/>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2"/>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2"/>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2"/>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2"/>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2"/>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2"/>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2"/>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2"/>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32"/>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BLANK_1_2_2">
    <p:spTree>
      <p:nvGrpSpPr>
        <p:cNvPr id="1472" name="Shape 1472"/>
        <p:cNvGrpSpPr/>
        <p:nvPr/>
      </p:nvGrpSpPr>
      <p:grpSpPr>
        <a:xfrm>
          <a:off x="0" y="0"/>
          <a:ext cx="0" cy="0"/>
          <a:chOff x="0" y="0"/>
          <a:chExt cx="0" cy="0"/>
        </a:xfrm>
      </p:grpSpPr>
      <p:pic>
        <p:nvPicPr>
          <p:cNvPr id="1473" name="Google Shape;1473;p33"/>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474" name="Google Shape;1474;p33"/>
          <p:cNvSpPr txBox="1"/>
          <p:nvPr>
            <p:ph idx="1" type="subTitle"/>
          </p:nvPr>
        </p:nvSpPr>
        <p:spPr>
          <a:xfrm>
            <a:off x="4488875" y="2508150"/>
            <a:ext cx="3935100" cy="823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475" name="Google Shape;1475;p33"/>
          <p:cNvSpPr txBox="1"/>
          <p:nvPr>
            <p:ph type="title"/>
          </p:nvPr>
        </p:nvSpPr>
        <p:spPr>
          <a:xfrm>
            <a:off x="4488875" y="1837975"/>
            <a:ext cx="3935100" cy="6702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grpSp>
        <p:nvGrpSpPr>
          <p:cNvPr id="1476" name="Google Shape;1476;p33"/>
          <p:cNvGrpSpPr/>
          <p:nvPr/>
        </p:nvGrpSpPr>
        <p:grpSpPr>
          <a:xfrm>
            <a:off x="8503088" y="4491970"/>
            <a:ext cx="530584" cy="530573"/>
            <a:chOff x="1770475" y="3453900"/>
            <a:chExt cx="1181175" cy="1181150"/>
          </a:xfrm>
        </p:grpSpPr>
        <p:sp>
          <p:nvSpPr>
            <p:cNvPr id="1477" name="Google Shape;1477;p33"/>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3"/>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3"/>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3"/>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3"/>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3"/>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3"/>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3"/>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3"/>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3"/>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3"/>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3"/>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3"/>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3"/>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3"/>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3"/>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3"/>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3"/>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3"/>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3"/>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3"/>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3"/>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3"/>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3"/>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3"/>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3"/>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3"/>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3"/>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3"/>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3"/>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3"/>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3"/>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9" name="Google Shape;1509;p33"/>
          <p:cNvGrpSpPr/>
          <p:nvPr/>
        </p:nvGrpSpPr>
        <p:grpSpPr>
          <a:xfrm>
            <a:off x="104438" y="4491970"/>
            <a:ext cx="530584" cy="530573"/>
            <a:chOff x="1770475" y="3453900"/>
            <a:chExt cx="1181175" cy="1181150"/>
          </a:xfrm>
        </p:grpSpPr>
        <p:sp>
          <p:nvSpPr>
            <p:cNvPr id="1510" name="Google Shape;1510;p33"/>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3"/>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3"/>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3"/>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33"/>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33"/>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3"/>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33"/>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3"/>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3"/>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3"/>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3"/>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3"/>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3"/>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3"/>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3"/>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3"/>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3"/>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3"/>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3"/>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3"/>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3"/>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3"/>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3"/>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3"/>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3"/>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33"/>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3"/>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3"/>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3"/>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3"/>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3"/>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2" name="Google Shape;1542;p33"/>
          <p:cNvGrpSpPr/>
          <p:nvPr/>
        </p:nvGrpSpPr>
        <p:grpSpPr>
          <a:xfrm>
            <a:off x="8503088" y="70670"/>
            <a:ext cx="530584" cy="530573"/>
            <a:chOff x="1770475" y="3453900"/>
            <a:chExt cx="1181175" cy="1181150"/>
          </a:xfrm>
        </p:grpSpPr>
        <p:sp>
          <p:nvSpPr>
            <p:cNvPr id="1543" name="Google Shape;1543;p33"/>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3"/>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3"/>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3"/>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3"/>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3"/>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3"/>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3"/>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3"/>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3"/>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3"/>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33"/>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3"/>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33"/>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33"/>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3"/>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33"/>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3"/>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3"/>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3"/>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3"/>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3"/>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3"/>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3"/>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3"/>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3"/>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3"/>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3"/>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33"/>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3"/>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3"/>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3"/>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5" name="Google Shape;1575;p33"/>
          <p:cNvGrpSpPr/>
          <p:nvPr/>
        </p:nvGrpSpPr>
        <p:grpSpPr>
          <a:xfrm>
            <a:off x="104438" y="70670"/>
            <a:ext cx="530584" cy="530573"/>
            <a:chOff x="1770475" y="3453900"/>
            <a:chExt cx="1181175" cy="1181150"/>
          </a:xfrm>
        </p:grpSpPr>
        <p:sp>
          <p:nvSpPr>
            <p:cNvPr id="1576" name="Google Shape;1576;p33"/>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3"/>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3"/>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3"/>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3"/>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3"/>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3"/>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3"/>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3"/>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3"/>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3"/>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3"/>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3"/>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3"/>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3"/>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3"/>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3"/>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3"/>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3"/>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3"/>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3"/>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3"/>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3"/>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3"/>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3"/>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3"/>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3"/>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3"/>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33"/>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33"/>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3"/>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3"/>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BLANK_1_2_1">
    <p:spTree>
      <p:nvGrpSpPr>
        <p:cNvPr id="1608" name="Shape 1608"/>
        <p:cNvGrpSpPr/>
        <p:nvPr/>
      </p:nvGrpSpPr>
      <p:grpSpPr>
        <a:xfrm>
          <a:off x="0" y="0"/>
          <a:ext cx="0" cy="0"/>
          <a:chOff x="0" y="0"/>
          <a:chExt cx="0" cy="0"/>
        </a:xfrm>
      </p:grpSpPr>
      <p:pic>
        <p:nvPicPr>
          <p:cNvPr id="1609" name="Google Shape;1609;p34"/>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610" name="Google Shape;1610;p34"/>
          <p:cNvSpPr txBox="1"/>
          <p:nvPr>
            <p:ph idx="1" type="subTitle"/>
          </p:nvPr>
        </p:nvSpPr>
        <p:spPr>
          <a:xfrm>
            <a:off x="1019050" y="2871525"/>
            <a:ext cx="3187500" cy="986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611" name="Google Shape;1611;p34"/>
          <p:cNvSpPr txBox="1"/>
          <p:nvPr>
            <p:ph type="title"/>
          </p:nvPr>
        </p:nvSpPr>
        <p:spPr>
          <a:xfrm>
            <a:off x="1019050" y="1307325"/>
            <a:ext cx="3187500" cy="1564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a:lvl1pPr>
            <a:lvl2pPr lvl="1" rtl="0" algn="r">
              <a:spcBef>
                <a:spcPts val="0"/>
              </a:spcBef>
              <a:spcAft>
                <a:spcPts val="0"/>
              </a:spcAft>
              <a:buSzPts val="3000"/>
              <a:buNone/>
              <a:defRPr/>
            </a:lvl2pPr>
            <a:lvl3pPr lvl="2" rtl="0" algn="r">
              <a:spcBef>
                <a:spcPts val="0"/>
              </a:spcBef>
              <a:spcAft>
                <a:spcPts val="0"/>
              </a:spcAft>
              <a:buSzPts val="3000"/>
              <a:buNone/>
              <a:defRPr/>
            </a:lvl3pPr>
            <a:lvl4pPr lvl="3" rtl="0" algn="r">
              <a:spcBef>
                <a:spcPts val="0"/>
              </a:spcBef>
              <a:spcAft>
                <a:spcPts val="0"/>
              </a:spcAft>
              <a:buSzPts val="3000"/>
              <a:buNone/>
              <a:defRPr/>
            </a:lvl4pPr>
            <a:lvl5pPr lvl="4" rtl="0" algn="r">
              <a:spcBef>
                <a:spcPts val="0"/>
              </a:spcBef>
              <a:spcAft>
                <a:spcPts val="0"/>
              </a:spcAft>
              <a:buSzPts val="3000"/>
              <a:buNone/>
              <a:defRPr/>
            </a:lvl5pPr>
            <a:lvl6pPr lvl="5" rtl="0" algn="r">
              <a:spcBef>
                <a:spcPts val="0"/>
              </a:spcBef>
              <a:spcAft>
                <a:spcPts val="0"/>
              </a:spcAft>
              <a:buSzPts val="3000"/>
              <a:buNone/>
              <a:defRPr/>
            </a:lvl6pPr>
            <a:lvl7pPr lvl="6" rtl="0" algn="r">
              <a:spcBef>
                <a:spcPts val="0"/>
              </a:spcBef>
              <a:spcAft>
                <a:spcPts val="0"/>
              </a:spcAft>
              <a:buSzPts val="3000"/>
              <a:buNone/>
              <a:defRPr/>
            </a:lvl7pPr>
            <a:lvl8pPr lvl="7" rtl="0" algn="r">
              <a:spcBef>
                <a:spcPts val="0"/>
              </a:spcBef>
              <a:spcAft>
                <a:spcPts val="0"/>
              </a:spcAft>
              <a:buSzPts val="3000"/>
              <a:buNone/>
              <a:defRPr/>
            </a:lvl8pPr>
            <a:lvl9pPr lvl="8" rtl="0" algn="r">
              <a:spcBef>
                <a:spcPts val="0"/>
              </a:spcBef>
              <a:spcAft>
                <a:spcPts val="0"/>
              </a:spcAft>
              <a:buSzPts val="3000"/>
              <a:buNone/>
              <a:defRPr/>
            </a:lvl9pPr>
          </a:lstStyle>
          <a:p/>
        </p:txBody>
      </p:sp>
      <p:sp>
        <p:nvSpPr>
          <p:cNvPr id="1612" name="Google Shape;1612;p34"/>
          <p:cNvSpPr/>
          <p:nvPr>
            <p:ph idx="2" type="pic"/>
          </p:nvPr>
        </p:nvSpPr>
        <p:spPr>
          <a:xfrm>
            <a:off x="4797675" y="1073100"/>
            <a:ext cx="2997300" cy="2997300"/>
          </a:xfrm>
          <a:prstGeom prst="rect">
            <a:avLst/>
          </a:prstGeom>
          <a:noFill/>
          <a:ln cap="flat" cmpd="sng" w="9525">
            <a:solidFill>
              <a:schemeClr val="dk1"/>
            </a:solidFill>
            <a:prstDash val="solid"/>
            <a:round/>
            <a:headEnd len="sm" w="sm" type="none"/>
            <a:tailEnd len="sm" w="sm" type="none"/>
          </a:ln>
        </p:spPr>
      </p:sp>
      <p:sp>
        <p:nvSpPr>
          <p:cNvPr id="1613" name="Google Shape;1613;p34"/>
          <p:cNvSpPr/>
          <p:nvPr/>
        </p:nvSpPr>
        <p:spPr>
          <a:xfrm rot="-820355">
            <a:off x="3527" y="3774474"/>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4"/>
          <p:cNvSpPr/>
          <p:nvPr/>
        </p:nvSpPr>
        <p:spPr>
          <a:xfrm rot="932611">
            <a:off x="8434268" y="172951"/>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5" name="Google Shape;1615;p34"/>
          <p:cNvGrpSpPr/>
          <p:nvPr/>
        </p:nvGrpSpPr>
        <p:grpSpPr>
          <a:xfrm>
            <a:off x="41644" y="-9"/>
            <a:ext cx="634509" cy="634444"/>
            <a:chOff x="3248075" y="3436175"/>
            <a:chExt cx="1216700" cy="1216575"/>
          </a:xfrm>
        </p:grpSpPr>
        <p:sp>
          <p:nvSpPr>
            <p:cNvPr id="1616" name="Google Shape;1616;p34"/>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4"/>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4"/>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34"/>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4"/>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4"/>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4"/>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4"/>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4"/>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4"/>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4"/>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4"/>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4"/>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4"/>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4"/>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4"/>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4"/>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4"/>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4"/>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4"/>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4"/>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4"/>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4"/>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4"/>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4"/>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4"/>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4"/>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4"/>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4"/>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4"/>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4"/>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4"/>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8" name="Google Shape;1648;p34"/>
          <p:cNvGrpSpPr/>
          <p:nvPr/>
        </p:nvGrpSpPr>
        <p:grpSpPr>
          <a:xfrm>
            <a:off x="8423994" y="4447466"/>
            <a:ext cx="634509" cy="634444"/>
            <a:chOff x="3248075" y="3436175"/>
            <a:chExt cx="1216700" cy="1216575"/>
          </a:xfrm>
        </p:grpSpPr>
        <p:sp>
          <p:nvSpPr>
            <p:cNvPr id="1649" name="Google Shape;1649;p34"/>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4"/>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4"/>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4"/>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4"/>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4"/>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4"/>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4"/>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4"/>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34"/>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4"/>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4"/>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4"/>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4"/>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4"/>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4"/>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4"/>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4"/>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4"/>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4"/>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4"/>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4"/>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4"/>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4"/>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4"/>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4"/>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4"/>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4"/>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4"/>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4"/>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4"/>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4"/>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BODY_1_1">
    <p:spTree>
      <p:nvGrpSpPr>
        <p:cNvPr id="1681" name="Shape 1681"/>
        <p:cNvGrpSpPr/>
        <p:nvPr/>
      </p:nvGrpSpPr>
      <p:grpSpPr>
        <a:xfrm>
          <a:off x="0" y="0"/>
          <a:ext cx="0" cy="0"/>
          <a:chOff x="0" y="0"/>
          <a:chExt cx="0" cy="0"/>
        </a:xfrm>
      </p:grpSpPr>
      <p:pic>
        <p:nvPicPr>
          <p:cNvPr id="1682" name="Google Shape;1682;p35"/>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683" name="Google Shape;1683;p35"/>
          <p:cNvSpPr txBox="1"/>
          <p:nvPr>
            <p:ph idx="1" type="body"/>
          </p:nvPr>
        </p:nvSpPr>
        <p:spPr>
          <a:xfrm>
            <a:off x="720000" y="1174500"/>
            <a:ext cx="3753300" cy="34290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accent5"/>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684" name="Google Shape;1684;p35"/>
          <p:cNvSpPr txBox="1"/>
          <p:nvPr>
            <p:ph idx="2" type="body"/>
          </p:nvPr>
        </p:nvSpPr>
        <p:spPr>
          <a:xfrm>
            <a:off x="4670700" y="1174500"/>
            <a:ext cx="3753300" cy="34290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lt1"/>
              </a:buClr>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1600"/>
              </a:spcBef>
              <a:spcAft>
                <a:spcPts val="0"/>
              </a:spcAft>
              <a:buSzPts val="1400"/>
              <a:buChar char="■"/>
              <a:defRPr/>
            </a:lvl3pPr>
            <a:lvl4pPr indent="-317500" lvl="3" marL="1828800" rtl="0">
              <a:lnSpc>
                <a:spcPct val="115000"/>
              </a:lnSpc>
              <a:spcBef>
                <a:spcPts val="1600"/>
              </a:spcBef>
              <a:spcAft>
                <a:spcPts val="0"/>
              </a:spcAft>
              <a:buSzPts val="1400"/>
              <a:buChar char="●"/>
              <a:defRPr/>
            </a:lvl4pPr>
            <a:lvl5pPr indent="-317500" lvl="4" marL="2286000" rtl="0">
              <a:lnSpc>
                <a:spcPct val="115000"/>
              </a:lnSpc>
              <a:spcBef>
                <a:spcPts val="1600"/>
              </a:spcBef>
              <a:spcAft>
                <a:spcPts val="0"/>
              </a:spcAft>
              <a:buSzPts val="1400"/>
              <a:buChar char="○"/>
              <a:defRPr/>
            </a:lvl5pPr>
            <a:lvl6pPr indent="-317500" lvl="5" marL="2743200" rtl="0">
              <a:lnSpc>
                <a:spcPct val="115000"/>
              </a:lnSpc>
              <a:spcBef>
                <a:spcPts val="1600"/>
              </a:spcBef>
              <a:spcAft>
                <a:spcPts val="0"/>
              </a:spcAft>
              <a:buSzPts val="1400"/>
              <a:buChar char="■"/>
              <a:defRPr/>
            </a:lvl6pPr>
            <a:lvl7pPr indent="-317500" lvl="6" marL="3200400" rtl="0">
              <a:lnSpc>
                <a:spcPct val="115000"/>
              </a:lnSpc>
              <a:spcBef>
                <a:spcPts val="1600"/>
              </a:spcBef>
              <a:spcAft>
                <a:spcPts val="0"/>
              </a:spcAft>
              <a:buSzPts val="1400"/>
              <a:buChar char="●"/>
              <a:defRPr/>
            </a:lvl7pPr>
            <a:lvl8pPr indent="-317500" lvl="7" marL="3657600" rtl="0">
              <a:lnSpc>
                <a:spcPct val="115000"/>
              </a:lnSpc>
              <a:spcBef>
                <a:spcPts val="1600"/>
              </a:spcBef>
              <a:spcAft>
                <a:spcPts val="0"/>
              </a:spcAft>
              <a:buSzPts val="1400"/>
              <a:buChar char="○"/>
              <a:defRPr/>
            </a:lvl8pPr>
            <a:lvl9pPr indent="-317500" lvl="8" marL="4114800" rtl="0">
              <a:lnSpc>
                <a:spcPct val="115000"/>
              </a:lnSpc>
              <a:spcBef>
                <a:spcPts val="1600"/>
              </a:spcBef>
              <a:spcAft>
                <a:spcPts val="1600"/>
              </a:spcAft>
              <a:buSzPts val="1400"/>
              <a:buChar char="■"/>
              <a:defRPr/>
            </a:lvl9pPr>
          </a:lstStyle>
          <a:p/>
        </p:txBody>
      </p:sp>
      <p:sp>
        <p:nvSpPr>
          <p:cNvPr id="1685" name="Google Shape;1685;p35"/>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686" name="Google Shape;1686;p35"/>
          <p:cNvGrpSpPr/>
          <p:nvPr/>
        </p:nvGrpSpPr>
        <p:grpSpPr>
          <a:xfrm>
            <a:off x="8492688" y="87720"/>
            <a:ext cx="530584" cy="530573"/>
            <a:chOff x="1770475" y="3453900"/>
            <a:chExt cx="1181175" cy="1181150"/>
          </a:xfrm>
        </p:grpSpPr>
        <p:sp>
          <p:nvSpPr>
            <p:cNvPr id="1687" name="Google Shape;1687;p35"/>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5"/>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5"/>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5"/>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5"/>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5"/>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5"/>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35"/>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5"/>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5"/>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5"/>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5"/>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5"/>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5"/>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5"/>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35"/>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35"/>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5"/>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35"/>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35"/>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5"/>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35"/>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5"/>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5"/>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5"/>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5"/>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5"/>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5"/>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5"/>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5"/>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5"/>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5"/>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9" name="Google Shape;1719;p35"/>
          <p:cNvGrpSpPr/>
          <p:nvPr/>
        </p:nvGrpSpPr>
        <p:grpSpPr>
          <a:xfrm>
            <a:off x="41963" y="4491970"/>
            <a:ext cx="530584" cy="530573"/>
            <a:chOff x="1770475" y="3453900"/>
            <a:chExt cx="1181175" cy="1181150"/>
          </a:xfrm>
        </p:grpSpPr>
        <p:sp>
          <p:nvSpPr>
            <p:cNvPr id="1720" name="Google Shape;1720;p35"/>
            <p:cNvSpPr/>
            <p:nvPr/>
          </p:nvSpPr>
          <p:spPr>
            <a:xfrm>
              <a:off x="2366925" y="3453925"/>
              <a:ext cx="129300" cy="431050"/>
            </a:xfrm>
            <a:custGeom>
              <a:rect b="b" l="l" r="r" t="t"/>
              <a:pathLst>
                <a:path extrusionOk="0" h="17242" w="5172">
                  <a:moveTo>
                    <a:pt x="5093" y="0"/>
                  </a:moveTo>
                  <a:cubicBezTo>
                    <a:pt x="5028" y="119"/>
                    <a:pt x="4939" y="231"/>
                    <a:pt x="4902" y="357"/>
                  </a:cubicBezTo>
                  <a:cubicBezTo>
                    <a:pt x="3803" y="4097"/>
                    <a:pt x="2704" y="7837"/>
                    <a:pt x="1618" y="11581"/>
                  </a:cubicBezTo>
                  <a:cubicBezTo>
                    <a:pt x="1100" y="13370"/>
                    <a:pt x="607" y="15167"/>
                    <a:pt x="109" y="16937"/>
                  </a:cubicBezTo>
                  <a:cubicBezTo>
                    <a:pt x="281" y="17053"/>
                    <a:pt x="1" y="17190"/>
                    <a:pt x="223" y="17223"/>
                  </a:cubicBezTo>
                  <a:cubicBezTo>
                    <a:pt x="269" y="17230"/>
                    <a:pt x="319" y="17241"/>
                    <a:pt x="367" y="17241"/>
                  </a:cubicBezTo>
                  <a:cubicBezTo>
                    <a:pt x="447" y="17241"/>
                    <a:pt x="520" y="17211"/>
                    <a:pt x="556" y="17084"/>
                  </a:cubicBezTo>
                  <a:cubicBezTo>
                    <a:pt x="612" y="16890"/>
                    <a:pt x="722" y="16711"/>
                    <a:pt x="775" y="16515"/>
                  </a:cubicBezTo>
                  <a:cubicBezTo>
                    <a:pt x="2234" y="11155"/>
                    <a:pt x="3690" y="5794"/>
                    <a:pt x="5138" y="432"/>
                  </a:cubicBezTo>
                  <a:cubicBezTo>
                    <a:pt x="5172" y="302"/>
                    <a:pt x="5110" y="144"/>
                    <a:pt x="50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5"/>
            <p:cNvSpPr/>
            <p:nvPr/>
          </p:nvSpPr>
          <p:spPr>
            <a:xfrm>
              <a:off x="2520025" y="4053000"/>
              <a:ext cx="431625" cy="126100"/>
            </a:xfrm>
            <a:custGeom>
              <a:rect b="b" l="l" r="r" t="t"/>
              <a:pathLst>
                <a:path extrusionOk="0" h="5044" w="17265">
                  <a:moveTo>
                    <a:pt x="327" y="1"/>
                  </a:moveTo>
                  <a:cubicBezTo>
                    <a:pt x="302" y="47"/>
                    <a:pt x="272" y="61"/>
                    <a:pt x="242" y="61"/>
                  </a:cubicBezTo>
                  <a:cubicBezTo>
                    <a:pt x="194" y="61"/>
                    <a:pt x="144" y="25"/>
                    <a:pt x="103" y="25"/>
                  </a:cubicBezTo>
                  <a:cubicBezTo>
                    <a:pt x="69" y="25"/>
                    <a:pt x="42" y="51"/>
                    <a:pt x="30" y="146"/>
                  </a:cubicBezTo>
                  <a:cubicBezTo>
                    <a:pt x="1" y="386"/>
                    <a:pt x="140" y="448"/>
                    <a:pt x="322" y="505"/>
                  </a:cubicBezTo>
                  <a:cubicBezTo>
                    <a:pt x="5802" y="2193"/>
                    <a:pt x="11361" y="3594"/>
                    <a:pt x="16908" y="5036"/>
                  </a:cubicBezTo>
                  <a:cubicBezTo>
                    <a:pt x="16929" y="5041"/>
                    <a:pt x="16951" y="5044"/>
                    <a:pt x="16974" y="5044"/>
                  </a:cubicBezTo>
                  <a:cubicBezTo>
                    <a:pt x="17066" y="5044"/>
                    <a:pt x="17168" y="5005"/>
                    <a:pt x="17265" y="4993"/>
                  </a:cubicBezTo>
                  <a:cubicBezTo>
                    <a:pt x="17149" y="4926"/>
                    <a:pt x="17042" y="4831"/>
                    <a:pt x="16917" y="4795"/>
                  </a:cubicBezTo>
                  <a:cubicBezTo>
                    <a:pt x="13177" y="3695"/>
                    <a:pt x="9436" y="2597"/>
                    <a:pt x="5692" y="1511"/>
                  </a:cubicBezTo>
                  <a:cubicBezTo>
                    <a:pt x="3902" y="993"/>
                    <a:pt x="2106" y="500"/>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5"/>
            <p:cNvSpPr/>
            <p:nvPr/>
          </p:nvSpPr>
          <p:spPr>
            <a:xfrm>
              <a:off x="1770575" y="4053700"/>
              <a:ext cx="431300" cy="124400"/>
            </a:xfrm>
            <a:custGeom>
              <a:rect b="b" l="l" r="r" t="t"/>
              <a:pathLst>
                <a:path extrusionOk="0" h="4976" w="17252">
                  <a:moveTo>
                    <a:pt x="17174" y="1"/>
                  </a:moveTo>
                  <a:cubicBezTo>
                    <a:pt x="17134" y="1"/>
                    <a:pt x="17080" y="44"/>
                    <a:pt x="17032" y="44"/>
                  </a:cubicBezTo>
                  <a:cubicBezTo>
                    <a:pt x="17021" y="44"/>
                    <a:pt x="17009" y="41"/>
                    <a:pt x="16999" y="35"/>
                  </a:cubicBezTo>
                  <a:cubicBezTo>
                    <a:pt x="16765" y="74"/>
                    <a:pt x="16500" y="90"/>
                    <a:pt x="16255" y="161"/>
                  </a:cubicBezTo>
                  <a:cubicBezTo>
                    <a:pt x="10962" y="1672"/>
                    <a:pt x="5641" y="3080"/>
                    <a:pt x="398" y="4762"/>
                  </a:cubicBezTo>
                  <a:cubicBezTo>
                    <a:pt x="259" y="4805"/>
                    <a:pt x="132" y="4891"/>
                    <a:pt x="0" y="4956"/>
                  </a:cubicBezTo>
                  <a:cubicBezTo>
                    <a:pt x="112" y="4958"/>
                    <a:pt x="228" y="4976"/>
                    <a:pt x="340" y="4976"/>
                  </a:cubicBezTo>
                  <a:cubicBezTo>
                    <a:pt x="397" y="4976"/>
                    <a:pt x="452" y="4971"/>
                    <a:pt x="505" y="4957"/>
                  </a:cubicBezTo>
                  <a:cubicBezTo>
                    <a:pt x="4492" y="3914"/>
                    <a:pt x="8483" y="2874"/>
                    <a:pt x="12464" y="1804"/>
                  </a:cubicBezTo>
                  <a:cubicBezTo>
                    <a:pt x="13978" y="1395"/>
                    <a:pt x="15474" y="916"/>
                    <a:pt x="16977" y="468"/>
                  </a:cubicBezTo>
                  <a:cubicBezTo>
                    <a:pt x="17141" y="420"/>
                    <a:pt x="17252" y="343"/>
                    <a:pt x="17237" y="125"/>
                  </a:cubicBezTo>
                  <a:cubicBezTo>
                    <a:pt x="17230" y="28"/>
                    <a:pt x="17206" y="1"/>
                    <a:pt x="171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5"/>
            <p:cNvSpPr/>
            <p:nvPr/>
          </p:nvSpPr>
          <p:spPr>
            <a:xfrm>
              <a:off x="2224775" y="3453900"/>
              <a:ext cx="130825" cy="431050"/>
            </a:xfrm>
            <a:custGeom>
              <a:rect b="b" l="l" r="r" t="t"/>
              <a:pathLst>
                <a:path extrusionOk="0" h="17242" w="5233">
                  <a:moveTo>
                    <a:pt x="144" y="0"/>
                  </a:moveTo>
                  <a:cubicBezTo>
                    <a:pt x="1" y="155"/>
                    <a:pt x="66" y="326"/>
                    <a:pt x="109" y="494"/>
                  </a:cubicBezTo>
                  <a:cubicBezTo>
                    <a:pt x="1050" y="4062"/>
                    <a:pt x="1974" y="7634"/>
                    <a:pt x="2940" y="11197"/>
                  </a:cubicBezTo>
                  <a:cubicBezTo>
                    <a:pt x="3462" y="13128"/>
                    <a:pt x="4053" y="15040"/>
                    <a:pt x="4610" y="16961"/>
                  </a:cubicBezTo>
                  <a:cubicBezTo>
                    <a:pt x="4658" y="17125"/>
                    <a:pt x="4730" y="17242"/>
                    <a:pt x="4893" y="17242"/>
                  </a:cubicBezTo>
                  <a:cubicBezTo>
                    <a:pt x="4920" y="17242"/>
                    <a:pt x="4949" y="17239"/>
                    <a:pt x="4981" y="17232"/>
                  </a:cubicBezTo>
                  <a:cubicBezTo>
                    <a:pt x="5232" y="17181"/>
                    <a:pt x="4922" y="17032"/>
                    <a:pt x="5043" y="16960"/>
                  </a:cubicBezTo>
                  <a:cubicBezTo>
                    <a:pt x="5007" y="16729"/>
                    <a:pt x="4995" y="16492"/>
                    <a:pt x="4931" y="16271"/>
                  </a:cubicBezTo>
                  <a:cubicBezTo>
                    <a:pt x="3408" y="10982"/>
                    <a:pt x="2016" y="5655"/>
                    <a:pt x="323" y="416"/>
                  </a:cubicBezTo>
                  <a:cubicBezTo>
                    <a:pt x="277" y="273"/>
                    <a:pt x="205" y="139"/>
                    <a:pt x="1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5"/>
            <p:cNvSpPr/>
            <p:nvPr/>
          </p:nvSpPr>
          <p:spPr>
            <a:xfrm>
              <a:off x="2366800" y="4204000"/>
              <a:ext cx="129375" cy="431050"/>
            </a:xfrm>
            <a:custGeom>
              <a:rect b="b" l="l" r="r" t="t"/>
              <a:pathLst>
                <a:path extrusionOk="0" h="17242" w="5175">
                  <a:moveTo>
                    <a:pt x="333" y="0"/>
                  </a:moveTo>
                  <a:cubicBezTo>
                    <a:pt x="304" y="0"/>
                    <a:pt x="272" y="4"/>
                    <a:pt x="236" y="13"/>
                  </a:cubicBezTo>
                  <a:cubicBezTo>
                    <a:pt x="1" y="68"/>
                    <a:pt x="194" y="234"/>
                    <a:pt x="207" y="287"/>
                  </a:cubicBezTo>
                  <a:cubicBezTo>
                    <a:pt x="526" y="1599"/>
                    <a:pt x="832" y="2916"/>
                    <a:pt x="1209" y="4211"/>
                  </a:cubicBezTo>
                  <a:cubicBezTo>
                    <a:pt x="2454" y="8485"/>
                    <a:pt x="3556" y="12801"/>
                    <a:pt x="4965" y="17025"/>
                  </a:cubicBezTo>
                  <a:cubicBezTo>
                    <a:pt x="4990" y="17103"/>
                    <a:pt x="5046" y="17170"/>
                    <a:pt x="5088" y="17242"/>
                  </a:cubicBezTo>
                  <a:cubicBezTo>
                    <a:pt x="5119" y="17159"/>
                    <a:pt x="5150" y="17077"/>
                    <a:pt x="5175" y="17010"/>
                  </a:cubicBezTo>
                  <a:cubicBezTo>
                    <a:pt x="5149" y="16902"/>
                    <a:pt x="5130" y="16822"/>
                    <a:pt x="5112" y="16744"/>
                  </a:cubicBezTo>
                  <a:cubicBezTo>
                    <a:pt x="4059" y="12758"/>
                    <a:pt x="3021" y="8768"/>
                    <a:pt x="1950" y="4787"/>
                  </a:cubicBezTo>
                  <a:cubicBezTo>
                    <a:pt x="1541" y="3273"/>
                    <a:pt x="1060" y="1778"/>
                    <a:pt x="613" y="274"/>
                  </a:cubicBezTo>
                  <a:cubicBezTo>
                    <a:pt x="566" y="111"/>
                    <a:pt x="488" y="0"/>
                    <a:pt x="33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5"/>
            <p:cNvSpPr/>
            <p:nvPr/>
          </p:nvSpPr>
          <p:spPr>
            <a:xfrm>
              <a:off x="2225775" y="4204325"/>
              <a:ext cx="126625" cy="430700"/>
            </a:xfrm>
            <a:custGeom>
              <a:rect b="b" l="l" r="r" t="t"/>
              <a:pathLst>
                <a:path extrusionOk="0" h="17228" w="5065">
                  <a:moveTo>
                    <a:pt x="4902" y="1"/>
                  </a:moveTo>
                  <a:cubicBezTo>
                    <a:pt x="4430" y="1"/>
                    <a:pt x="4490" y="460"/>
                    <a:pt x="4418" y="720"/>
                  </a:cubicBezTo>
                  <a:cubicBezTo>
                    <a:pt x="3331" y="4583"/>
                    <a:pt x="2267" y="8455"/>
                    <a:pt x="1210" y="12328"/>
                  </a:cubicBezTo>
                  <a:cubicBezTo>
                    <a:pt x="790" y="13866"/>
                    <a:pt x="403" y="15415"/>
                    <a:pt x="1" y="16958"/>
                  </a:cubicBezTo>
                  <a:lnTo>
                    <a:pt x="92" y="17228"/>
                  </a:lnTo>
                  <a:cubicBezTo>
                    <a:pt x="154" y="17123"/>
                    <a:pt x="243" y="17025"/>
                    <a:pt x="277" y="16909"/>
                  </a:cubicBezTo>
                  <a:cubicBezTo>
                    <a:pt x="1150" y="13947"/>
                    <a:pt x="2036" y="10989"/>
                    <a:pt x="2885" y="8018"/>
                  </a:cubicBezTo>
                  <a:cubicBezTo>
                    <a:pt x="3586" y="5565"/>
                    <a:pt x="4244" y="3100"/>
                    <a:pt x="4913" y="639"/>
                  </a:cubicBezTo>
                  <a:cubicBezTo>
                    <a:pt x="5065" y="80"/>
                    <a:pt x="5053" y="9"/>
                    <a:pt x="4955" y="3"/>
                  </a:cubicBezTo>
                  <a:cubicBezTo>
                    <a:pt x="4936" y="2"/>
                    <a:pt x="4919" y="1"/>
                    <a:pt x="490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5"/>
            <p:cNvSpPr/>
            <p:nvPr/>
          </p:nvSpPr>
          <p:spPr>
            <a:xfrm>
              <a:off x="1770475" y="3909950"/>
              <a:ext cx="431850" cy="125925"/>
            </a:xfrm>
            <a:custGeom>
              <a:rect b="b" l="l" r="r" t="t"/>
              <a:pathLst>
                <a:path extrusionOk="0" h="5037" w="17274">
                  <a:moveTo>
                    <a:pt x="317" y="0"/>
                  </a:moveTo>
                  <a:cubicBezTo>
                    <a:pt x="218" y="0"/>
                    <a:pt x="104" y="59"/>
                    <a:pt x="0" y="82"/>
                  </a:cubicBezTo>
                  <a:cubicBezTo>
                    <a:pt x="115" y="138"/>
                    <a:pt x="224" y="212"/>
                    <a:pt x="344" y="247"/>
                  </a:cubicBezTo>
                  <a:cubicBezTo>
                    <a:pt x="4084" y="1344"/>
                    <a:pt x="7825" y="2443"/>
                    <a:pt x="11569" y="3529"/>
                  </a:cubicBezTo>
                  <a:cubicBezTo>
                    <a:pt x="13359" y="4048"/>
                    <a:pt x="15155" y="4537"/>
                    <a:pt x="16936" y="5037"/>
                  </a:cubicBezTo>
                  <a:cubicBezTo>
                    <a:pt x="16962" y="4991"/>
                    <a:pt x="16991" y="4976"/>
                    <a:pt x="17022" y="4976"/>
                  </a:cubicBezTo>
                  <a:cubicBezTo>
                    <a:pt x="17070" y="4976"/>
                    <a:pt x="17121" y="5014"/>
                    <a:pt x="17161" y="5014"/>
                  </a:cubicBezTo>
                  <a:cubicBezTo>
                    <a:pt x="17195" y="5014"/>
                    <a:pt x="17221" y="4989"/>
                    <a:pt x="17235" y="4900"/>
                  </a:cubicBezTo>
                  <a:cubicBezTo>
                    <a:pt x="17273" y="4666"/>
                    <a:pt x="17138" y="4594"/>
                    <a:pt x="16952" y="4537"/>
                  </a:cubicBezTo>
                  <a:cubicBezTo>
                    <a:pt x="11472" y="2848"/>
                    <a:pt x="5913" y="1451"/>
                    <a:pt x="366" y="6"/>
                  </a:cubicBezTo>
                  <a:cubicBezTo>
                    <a:pt x="350" y="2"/>
                    <a:pt x="334" y="0"/>
                    <a:pt x="3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5"/>
            <p:cNvSpPr/>
            <p:nvPr/>
          </p:nvSpPr>
          <p:spPr>
            <a:xfrm>
              <a:off x="2519950" y="3910825"/>
              <a:ext cx="431650" cy="124425"/>
            </a:xfrm>
            <a:custGeom>
              <a:rect b="b" l="l" r="r" t="t"/>
              <a:pathLst>
                <a:path extrusionOk="0" h="4977" w="17266">
                  <a:moveTo>
                    <a:pt x="16963" y="1"/>
                  </a:moveTo>
                  <a:cubicBezTo>
                    <a:pt x="16891" y="1"/>
                    <a:pt x="16820" y="6"/>
                    <a:pt x="16753" y="24"/>
                  </a:cubicBezTo>
                  <a:cubicBezTo>
                    <a:pt x="13196" y="954"/>
                    <a:pt x="9635" y="1872"/>
                    <a:pt x="6085" y="2833"/>
                  </a:cubicBezTo>
                  <a:cubicBezTo>
                    <a:pt x="4155" y="3354"/>
                    <a:pt x="2242" y="3945"/>
                    <a:pt x="321" y="4502"/>
                  </a:cubicBezTo>
                  <a:cubicBezTo>
                    <a:pt x="136" y="4556"/>
                    <a:pt x="0" y="4625"/>
                    <a:pt x="33" y="4862"/>
                  </a:cubicBezTo>
                  <a:cubicBezTo>
                    <a:pt x="46" y="4950"/>
                    <a:pt x="71" y="4977"/>
                    <a:pt x="101" y="4977"/>
                  </a:cubicBezTo>
                  <a:cubicBezTo>
                    <a:pt x="149" y="4977"/>
                    <a:pt x="210" y="4909"/>
                    <a:pt x="256" y="4909"/>
                  </a:cubicBezTo>
                  <a:cubicBezTo>
                    <a:pt x="270" y="4909"/>
                    <a:pt x="283" y="4916"/>
                    <a:pt x="294" y="4935"/>
                  </a:cubicBezTo>
                  <a:cubicBezTo>
                    <a:pt x="527" y="4901"/>
                    <a:pt x="765" y="4895"/>
                    <a:pt x="983" y="4830"/>
                  </a:cubicBezTo>
                  <a:cubicBezTo>
                    <a:pt x="6259" y="3307"/>
                    <a:pt x="11573" y="1917"/>
                    <a:pt x="16801" y="234"/>
                  </a:cubicBezTo>
                  <a:cubicBezTo>
                    <a:pt x="16962" y="181"/>
                    <a:pt x="17184" y="234"/>
                    <a:pt x="17266" y="8"/>
                  </a:cubicBezTo>
                  <a:lnTo>
                    <a:pt x="17266" y="8"/>
                  </a:lnTo>
                  <a:cubicBezTo>
                    <a:pt x="17254" y="8"/>
                    <a:pt x="17243" y="8"/>
                    <a:pt x="17232" y="8"/>
                  </a:cubicBezTo>
                  <a:cubicBezTo>
                    <a:pt x="17143" y="8"/>
                    <a:pt x="17052" y="1"/>
                    <a:pt x="169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5"/>
            <p:cNvSpPr/>
            <p:nvPr/>
          </p:nvSpPr>
          <p:spPr>
            <a:xfrm>
              <a:off x="2493600" y="3849850"/>
              <a:ext cx="188250" cy="114475"/>
            </a:xfrm>
            <a:custGeom>
              <a:rect b="b" l="l" r="r" t="t"/>
              <a:pathLst>
                <a:path extrusionOk="0" h="4579" w="7530">
                  <a:moveTo>
                    <a:pt x="7027" y="1"/>
                  </a:moveTo>
                  <a:cubicBezTo>
                    <a:pt x="6973" y="1"/>
                    <a:pt x="6906" y="29"/>
                    <a:pt x="6845" y="66"/>
                  </a:cubicBezTo>
                  <a:cubicBezTo>
                    <a:pt x="4620" y="1376"/>
                    <a:pt x="2395" y="2688"/>
                    <a:pt x="172" y="4005"/>
                  </a:cubicBezTo>
                  <a:cubicBezTo>
                    <a:pt x="103" y="4046"/>
                    <a:pt x="1" y="4167"/>
                    <a:pt x="16" y="4198"/>
                  </a:cubicBezTo>
                  <a:cubicBezTo>
                    <a:pt x="87" y="4337"/>
                    <a:pt x="195" y="4456"/>
                    <a:pt x="287" y="4578"/>
                  </a:cubicBezTo>
                  <a:cubicBezTo>
                    <a:pt x="388" y="4521"/>
                    <a:pt x="472" y="4474"/>
                    <a:pt x="553" y="4428"/>
                  </a:cubicBezTo>
                  <a:cubicBezTo>
                    <a:pt x="2781" y="3148"/>
                    <a:pt x="5011" y="1872"/>
                    <a:pt x="7235" y="586"/>
                  </a:cubicBezTo>
                  <a:cubicBezTo>
                    <a:pt x="7530" y="416"/>
                    <a:pt x="7147" y="329"/>
                    <a:pt x="7147" y="178"/>
                  </a:cubicBezTo>
                  <a:cubicBezTo>
                    <a:pt x="7147" y="46"/>
                    <a:pt x="7097" y="1"/>
                    <a:pt x="70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5"/>
            <p:cNvSpPr/>
            <p:nvPr/>
          </p:nvSpPr>
          <p:spPr>
            <a:xfrm>
              <a:off x="2440300" y="4177050"/>
              <a:ext cx="115900" cy="183525"/>
            </a:xfrm>
            <a:custGeom>
              <a:rect b="b" l="l" r="r" t="t"/>
              <a:pathLst>
                <a:path extrusionOk="0" h="7341" w="4636">
                  <a:moveTo>
                    <a:pt x="485" y="0"/>
                  </a:moveTo>
                  <a:cubicBezTo>
                    <a:pt x="447" y="0"/>
                    <a:pt x="396" y="19"/>
                    <a:pt x="329" y="67"/>
                  </a:cubicBezTo>
                  <a:cubicBezTo>
                    <a:pt x="148" y="195"/>
                    <a:pt x="0" y="251"/>
                    <a:pt x="170" y="542"/>
                  </a:cubicBezTo>
                  <a:cubicBezTo>
                    <a:pt x="1467" y="2760"/>
                    <a:pt x="2736" y="4994"/>
                    <a:pt x="4018" y="7221"/>
                  </a:cubicBezTo>
                  <a:cubicBezTo>
                    <a:pt x="4045" y="7269"/>
                    <a:pt x="4121" y="7340"/>
                    <a:pt x="4145" y="7340"/>
                  </a:cubicBezTo>
                  <a:cubicBezTo>
                    <a:pt x="4147" y="7340"/>
                    <a:pt x="4148" y="7340"/>
                    <a:pt x="4150" y="7339"/>
                  </a:cubicBezTo>
                  <a:cubicBezTo>
                    <a:pt x="4321" y="7244"/>
                    <a:pt x="4484" y="7133"/>
                    <a:pt x="4636" y="7035"/>
                  </a:cubicBezTo>
                  <a:cubicBezTo>
                    <a:pt x="4595" y="6947"/>
                    <a:pt x="4572" y="6883"/>
                    <a:pt x="4538" y="6824"/>
                  </a:cubicBezTo>
                  <a:cubicBezTo>
                    <a:pt x="3248" y="4634"/>
                    <a:pt x="1958" y="2444"/>
                    <a:pt x="661" y="257"/>
                  </a:cubicBezTo>
                  <a:cubicBezTo>
                    <a:pt x="613" y="176"/>
                    <a:pt x="603" y="0"/>
                    <a:pt x="4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5"/>
            <p:cNvSpPr/>
            <p:nvPr/>
          </p:nvSpPr>
          <p:spPr>
            <a:xfrm>
              <a:off x="2044825" y="4126050"/>
              <a:ext cx="186875" cy="113525"/>
            </a:xfrm>
            <a:custGeom>
              <a:rect b="b" l="l" r="r" t="t"/>
              <a:pathLst>
                <a:path extrusionOk="0" h="4541" w="7475">
                  <a:moveTo>
                    <a:pt x="7018" y="1"/>
                  </a:moveTo>
                  <a:cubicBezTo>
                    <a:pt x="6964" y="1"/>
                    <a:pt x="6896" y="23"/>
                    <a:pt x="6804" y="76"/>
                  </a:cubicBezTo>
                  <a:cubicBezTo>
                    <a:pt x="4585" y="1373"/>
                    <a:pt x="2352" y="2642"/>
                    <a:pt x="125" y="3924"/>
                  </a:cubicBezTo>
                  <a:cubicBezTo>
                    <a:pt x="75" y="3954"/>
                    <a:pt x="1" y="4038"/>
                    <a:pt x="11" y="4057"/>
                  </a:cubicBezTo>
                  <a:cubicBezTo>
                    <a:pt x="105" y="4227"/>
                    <a:pt x="215" y="4388"/>
                    <a:pt x="313" y="4541"/>
                  </a:cubicBezTo>
                  <a:cubicBezTo>
                    <a:pt x="403" y="4499"/>
                    <a:pt x="467" y="4475"/>
                    <a:pt x="527" y="4440"/>
                  </a:cubicBezTo>
                  <a:cubicBezTo>
                    <a:pt x="2717" y="3150"/>
                    <a:pt x="4907" y="1860"/>
                    <a:pt x="7094" y="564"/>
                  </a:cubicBezTo>
                  <a:cubicBezTo>
                    <a:pt x="7203" y="499"/>
                    <a:pt x="7475" y="503"/>
                    <a:pt x="7280" y="231"/>
                  </a:cubicBezTo>
                  <a:cubicBezTo>
                    <a:pt x="7191" y="106"/>
                    <a:pt x="7136" y="1"/>
                    <a:pt x="70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5"/>
            <p:cNvSpPr/>
            <p:nvPr/>
          </p:nvSpPr>
          <p:spPr>
            <a:xfrm>
              <a:off x="2165275" y="4177050"/>
              <a:ext cx="115750" cy="183750"/>
            </a:xfrm>
            <a:custGeom>
              <a:rect b="b" l="l" r="r" t="t"/>
              <a:pathLst>
                <a:path extrusionOk="0" h="7350" w="4630">
                  <a:moveTo>
                    <a:pt x="4202" y="0"/>
                  </a:moveTo>
                  <a:cubicBezTo>
                    <a:pt x="4122" y="0"/>
                    <a:pt x="4092" y="95"/>
                    <a:pt x="4047" y="170"/>
                  </a:cubicBezTo>
                  <a:cubicBezTo>
                    <a:pt x="2736" y="2397"/>
                    <a:pt x="1423" y="4620"/>
                    <a:pt x="111" y="6845"/>
                  </a:cubicBezTo>
                  <a:cubicBezTo>
                    <a:pt x="26" y="6988"/>
                    <a:pt x="0" y="7147"/>
                    <a:pt x="226" y="7147"/>
                  </a:cubicBezTo>
                  <a:cubicBezTo>
                    <a:pt x="226" y="7147"/>
                    <a:pt x="227" y="7147"/>
                    <a:pt x="228" y="7147"/>
                  </a:cubicBezTo>
                  <a:cubicBezTo>
                    <a:pt x="228" y="7147"/>
                    <a:pt x="228" y="7147"/>
                    <a:pt x="228" y="7147"/>
                  </a:cubicBezTo>
                  <a:cubicBezTo>
                    <a:pt x="334" y="7147"/>
                    <a:pt x="406" y="7349"/>
                    <a:pt x="509" y="7349"/>
                  </a:cubicBezTo>
                  <a:cubicBezTo>
                    <a:pt x="554" y="7349"/>
                    <a:pt x="604" y="7311"/>
                    <a:pt x="667" y="7202"/>
                  </a:cubicBezTo>
                  <a:cubicBezTo>
                    <a:pt x="1676" y="5442"/>
                    <a:pt x="2698" y="3687"/>
                    <a:pt x="3711" y="1930"/>
                  </a:cubicBezTo>
                  <a:cubicBezTo>
                    <a:pt x="4020" y="1392"/>
                    <a:pt x="4317" y="846"/>
                    <a:pt x="4629" y="286"/>
                  </a:cubicBezTo>
                  <a:cubicBezTo>
                    <a:pt x="4515" y="200"/>
                    <a:pt x="4407" y="98"/>
                    <a:pt x="4283" y="26"/>
                  </a:cubicBezTo>
                  <a:cubicBezTo>
                    <a:pt x="4251" y="8"/>
                    <a:pt x="4225" y="0"/>
                    <a:pt x="4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5"/>
            <p:cNvSpPr/>
            <p:nvPr/>
          </p:nvSpPr>
          <p:spPr>
            <a:xfrm>
              <a:off x="2039950" y="3849875"/>
              <a:ext cx="190000" cy="113300"/>
            </a:xfrm>
            <a:custGeom>
              <a:rect b="b" l="l" r="r" t="t"/>
              <a:pathLst>
                <a:path extrusionOk="0" h="4532" w="7600">
                  <a:moveTo>
                    <a:pt x="525" y="1"/>
                  </a:moveTo>
                  <a:cubicBezTo>
                    <a:pt x="445" y="1"/>
                    <a:pt x="388" y="52"/>
                    <a:pt x="394" y="183"/>
                  </a:cubicBezTo>
                  <a:cubicBezTo>
                    <a:pt x="403" y="336"/>
                    <a:pt x="1" y="411"/>
                    <a:pt x="316" y="592"/>
                  </a:cubicBezTo>
                  <a:cubicBezTo>
                    <a:pt x="2554" y="1883"/>
                    <a:pt x="4801" y="3159"/>
                    <a:pt x="7030" y="4463"/>
                  </a:cubicBezTo>
                  <a:cubicBezTo>
                    <a:pt x="7114" y="4512"/>
                    <a:pt x="7178" y="4532"/>
                    <a:pt x="7228" y="4532"/>
                  </a:cubicBezTo>
                  <a:cubicBezTo>
                    <a:pt x="7417" y="4532"/>
                    <a:pt x="7417" y="4251"/>
                    <a:pt x="7600" y="4190"/>
                  </a:cubicBezTo>
                  <a:cubicBezTo>
                    <a:pt x="7502" y="4110"/>
                    <a:pt x="7440" y="4045"/>
                    <a:pt x="7366" y="3999"/>
                  </a:cubicBezTo>
                  <a:cubicBezTo>
                    <a:pt x="5143" y="2683"/>
                    <a:pt x="2920" y="1370"/>
                    <a:pt x="695" y="56"/>
                  </a:cubicBezTo>
                  <a:cubicBezTo>
                    <a:pt x="636" y="22"/>
                    <a:pt x="575" y="1"/>
                    <a:pt x="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5"/>
            <p:cNvSpPr/>
            <p:nvPr/>
          </p:nvSpPr>
          <p:spPr>
            <a:xfrm>
              <a:off x="2439300" y="3728325"/>
              <a:ext cx="116875" cy="183700"/>
            </a:xfrm>
            <a:custGeom>
              <a:rect b="b" l="l" r="r" t="t"/>
              <a:pathLst>
                <a:path extrusionOk="0" h="7348" w="4675">
                  <a:moveTo>
                    <a:pt x="4183" y="1"/>
                  </a:moveTo>
                  <a:cubicBezTo>
                    <a:pt x="4166" y="1"/>
                    <a:pt x="4104" y="58"/>
                    <a:pt x="4082" y="96"/>
                  </a:cubicBezTo>
                  <a:cubicBezTo>
                    <a:pt x="2785" y="2346"/>
                    <a:pt x="1497" y="4601"/>
                    <a:pt x="184" y="6841"/>
                  </a:cubicBezTo>
                  <a:cubicBezTo>
                    <a:pt x="0" y="7154"/>
                    <a:pt x="247" y="7166"/>
                    <a:pt x="375" y="7275"/>
                  </a:cubicBezTo>
                  <a:cubicBezTo>
                    <a:pt x="435" y="7327"/>
                    <a:pt x="480" y="7347"/>
                    <a:pt x="515" y="7347"/>
                  </a:cubicBezTo>
                  <a:cubicBezTo>
                    <a:pt x="608" y="7347"/>
                    <a:pt x="631" y="7202"/>
                    <a:pt x="680" y="7117"/>
                  </a:cubicBezTo>
                  <a:cubicBezTo>
                    <a:pt x="1700" y="5395"/>
                    <a:pt x="2722" y="3674"/>
                    <a:pt x="3737" y="1949"/>
                  </a:cubicBezTo>
                  <a:cubicBezTo>
                    <a:pt x="4053" y="1413"/>
                    <a:pt x="4354" y="869"/>
                    <a:pt x="4675" y="307"/>
                  </a:cubicBezTo>
                  <a:cubicBezTo>
                    <a:pt x="4522" y="209"/>
                    <a:pt x="4357" y="100"/>
                    <a:pt x="4185" y="2"/>
                  </a:cubicBezTo>
                  <a:cubicBezTo>
                    <a:pt x="4185" y="1"/>
                    <a:pt x="4184" y="1"/>
                    <a:pt x="41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5"/>
            <p:cNvSpPr/>
            <p:nvPr/>
          </p:nvSpPr>
          <p:spPr>
            <a:xfrm>
              <a:off x="2165425" y="3728350"/>
              <a:ext cx="115350" cy="183125"/>
            </a:xfrm>
            <a:custGeom>
              <a:rect b="b" l="l" r="r" t="t"/>
              <a:pathLst>
                <a:path extrusionOk="0" h="7325" w="4614">
                  <a:moveTo>
                    <a:pt x="498" y="0"/>
                  </a:moveTo>
                  <a:cubicBezTo>
                    <a:pt x="400" y="0"/>
                    <a:pt x="319" y="199"/>
                    <a:pt x="210" y="202"/>
                  </a:cubicBezTo>
                  <a:cubicBezTo>
                    <a:pt x="0" y="204"/>
                    <a:pt x="14" y="338"/>
                    <a:pt x="93" y="475"/>
                  </a:cubicBezTo>
                  <a:cubicBezTo>
                    <a:pt x="1409" y="2712"/>
                    <a:pt x="2725" y="4950"/>
                    <a:pt x="4047" y="7183"/>
                  </a:cubicBezTo>
                  <a:cubicBezTo>
                    <a:pt x="4083" y="7244"/>
                    <a:pt x="4191" y="7325"/>
                    <a:pt x="4237" y="7325"/>
                  </a:cubicBezTo>
                  <a:cubicBezTo>
                    <a:pt x="4242" y="7325"/>
                    <a:pt x="4246" y="7324"/>
                    <a:pt x="4249" y="7323"/>
                  </a:cubicBezTo>
                  <a:cubicBezTo>
                    <a:pt x="4385" y="7255"/>
                    <a:pt x="4500" y="7146"/>
                    <a:pt x="4613" y="7059"/>
                  </a:cubicBezTo>
                  <a:cubicBezTo>
                    <a:pt x="4569" y="6970"/>
                    <a:pt x="4542" y="6907"/>
                    <a:pt x="4510" y="6850"/>
                  </a:cubicBezTo>
                  <a:cubicBezTo>
                    <a:pt x="3214" y="4599"/>
                    <a:pt x="1924" y="2346"/>
                    <a:pt x="616" y="102"/>
                  </a:cubicBezTo>
                  <a:cubicBezTo>
                    <a:pt x="573" y="27"/>
                    <a:pt x="534" y="0"/>
                    <a:pt x="4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5"/>
            <p:cNvSpPr/>
            <p:nvPr/>
          </p:nvSpPr>
          <p:spPr>
            <a:xfrm>
              <a:off x="2492425" y="4124675"/>
              <a:ext cx="187500" cy="114325"/>
            </a:xfrm>
            <a:custGeom>
              <a:rect b="b" l="l" r="r" t="t"/>
              <a:pathLst>
                <a:path extrusionOk="0" h="4573" w="7500">
                  <a:moveTo>
                    <a:pt x="345" y="1"/>
                  </a:moveTo>
                  <a:cubicBezTo>
                    <a:pt x="253" y="116"/>
                    <a:pt x="143" y="222"/>
                    <a:pt x="77" y="349"/>
                  </a:cubicBezTo>
                  <a:cubicBezTo>
                    <a:pt x="0" y="491"/>
                    <a:pt x="133" y="523"/>
                    <a:pt x="229" y="580"/>
                  </a:cubicBezTo>
                  <a:cubicBezTo>
                    <a:pt x="2454" y="1891"/>
                    <a:pt x="4676" y="3207"/>
                    <a:pt x="6903" y="4518"/>
                  </a:cubicBezTo>
                  <a:cubicBezTo>
                    <a:pt x="6969" y="4556"/>
                    <a:pt x="7020" y="4572"/>
                    <a:pt x="7060" y="4572"/>
                  </a:cubicBezTo>
                  <a:cubicBezTo>
                    <a:pt x="7223" y="4572"/>
                    <a:pt x="7203" y="4302"/>
                    <a:pt x="7310" y="4215"/>
                  </a:cubicBezTo>
                  <a:cubicBezTo>
                    <a:pt x="7499" y="4060"/>
                    <a:pt x="7355" y="4020"/>
                    <a:pt x="7244" y="3956"/>
                  </a:cubicBezTo>
                  <a:cubicBezTo>
                    <a:pt x="5686" y="3055"/>
                    <a:pt x="4132" y="2148"/>
                    <a:pt x="2572" y="1250"/>
                  </a:cubicBezTo>
                  <a:cubicBezTo>
                    <a:pt x="1846" y="833"/>
                    <a:pt x="1113" y="430"/>
                    <a:pt x="34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35"/>
            <p:cNvSpPr/>
            <p:nvPr/>
          </p:nvSpPr>
          <p:spPr>
            <a:xfrm>
              <a:off x="2793875" y="3713025"/>
              <a:ext cx="123975" cy="74750"/>
            </a:xfrm>
            <a:custGeom>
              <a:rect b="b" l="l" r="r" t="t"/>
              <a:pathLst>
                <a:path extrusionOk="0" h="2990" w="4959">
                  <a:moveTo>
                    <a:pt x="4958" y="7"/>
                  </a:moveTo>
                  <a:lnTo>
                    <a:pt x="4958" y="7"/>
                  </a:lnTo>
                  <a:cubicBezTo>
                    <a:pt x="4872" y="16"/>
                    <a:pt x="4771" y="1"/>
                    <a:pt x="4699" y="39"/>
                  </a:cubicBezTo>
                  <a:cubicBezTo>
                    <a:pt x="3234" y="825"/>
                    <a:pt x="1772" y="1614"/>
                    <a:pt x="318" y="2417"/>
                  </a:cubicBezTo>
                  <a:cubicBezTo>
                    <a:pt x="267" y="2445"/>
                    <a:pt x="0" y="2442"/>
                    <a:pt x="159" y="2646"/>
                  </a:cubicBezTo>
                  <a:cubicBezTo>
                    <a:pt x="254" y="2770"/>
                    <a:pt x="367" y="2881"/>
                    <a:pt x="465" y="2989"/>
                  </a:cubicBezTo>
                  <a:cubicBezTo>
                    <a:pt x="529" y="2949"/>
                    <a:pt x="552" y="2934"/>
                    <a:pt x="576" y="2919"/>
                  </a:cubicBezTo>
                  <a:cubicBezTo>
                    <a:pt x="2013" y="2033"/>
                    <a:pt x="3452" y="1150"/>
                    <a:pt x="4884" y="256"/>
                  </a:cubicBezTo>
                  <a:cubicBezTo>
                    <a:pt x="4940" y="223"/>
                    <a:pt x="4934" y="91"/>
                    <a:pt x="4958" y="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5"/>
            <p:cNvSpPr/>
            <p:nvPr/>
          </p:nvSpPr>
          <p:spPr>
            <a:xfrm>
              <a:off x="1804075" y="3711800"/>
              <a:ext cx="123750" cy="74575"/>
            </a:xfrm>
            <a:custGeom>
              <a:rect b="b" l="l" r="r" t="t"/>
              <a:pathLst>
                <a:path extrusionOk="0" h="2983" w="4950">
                  <a:moveTo>
                    <a:pt x="149" y="0"/>
                  </a:moveTo>
                  <a:cubicBezTo>
                    <a:pt x="97" y="34"/>
                    <a:pt x="0" y="88"/>
                    <a:pt x="6" y="95"/>
                  </a:cubicBezTo>
                  <a:cubicBezTo>
                    <a:pt x="47" y="186"/>
                    <a:pt x="84" y="301"/>
                    <a:pt x="160" y="350"/>
                  </a:cubicBezTo>
                  <a:cubicBezTo>
                    <a:pt x="1509" y="1198"/>
                    <a:pt x="2871" y="2029"/>
                    <a:pt x="4214" y="2889"/>
                  </a:cubicBezTo>
                  <a:cubicBezTo>
                    <a:pt x="4317" y="2954"/>
                    <a:pt x="4401" y="2982"/>
                    <a:pt x="4473" y="2982"/>
                  </a:cubicBezTo>
                  <a:cubicBezTo>
                    <a:pt x="4617" y="2982"/>
                    <a:pt x="4710" y="2871"/>
                    <a:pt x="4791" y="2725"/>
                  </a:cubicBezTo>
                  <a:cubicBezTo>
                    <a:pt x="4950" y="2438"/>
                    <a:pt x="4628" y="2453"/>
                    <a:pt x="4508" y="2380"/>
                  </a:cubicBezTo>
                  <a:cubicBezTo>
                    <a:pt x="3896" y="2007"/>
                    <a:pt x="3278" y="1642"/>
                    <a:pt x="2648" y="1301"/>
                  </a:cubicBezTo>
                  <a:cubicBezTo>
                    <a:pt x="1828" y="858"/>
                    <a:pt x="994" y="439"/>
                    <a:pt x="1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5"/>
            <p:cNvSpPr/>
            <p:nvPr/>
          </p:nvSpPr>
          <p:spPr>
            <a:xfrm>
              <a:off x="2616050" y="3487525"/>
              <a:ext cx="77825" cy="121150"/>
            </a:xfrm>
            <a:custGeom>
              <a:rect b="b" l="l" r="r" t="t"/>
              <a:pathLst>
                <a:path extrusionOk="0" h="4846" w="3113">
                  <a:moveTo>
                    <a:pt x="3008" y="0"/>
                  </a:moveTo>
                  <a:cubicBezTo>
                    <a:pt x="3008" y="0"/>
                    <a:pt x="3008" y="0"/>
                    <a:pt x="3007" y="0"/>
                  </a:cubicBezTo>
                  <a:cubicBezTo>
                    <a:pt x="2919" y="43"/>
                    <a:pt x="2805" y="83"/>
                    <a:pt x="2757" y="160"/>
                  </a:cubicBezTo>
                  <a:cubicBezTo>
                    <a:pt x="1902" y="1523"/>
                    <a:pt x="1065" y="2897"/>
                    <a:pt x="199" y="4253"/>
                  </a:cubicBezTo>
                  <a:cubicBezTo>
                    <a:pt x="1" y="4564"/>
                    <a:pt x="216" y="4667"/>
                    <a:pt x="388" y="4791"/>
                  </a:cubicBezTo>
                  <a:cubicBezTo>
                    <a:pt x="441" y="4830"/>
                    <a:pt x="484" y="4846"/>
                    <a:pt x="519" y="4846"/>
                  </a:cubicBezTo>
                  <a:cubicBezTo>
                    <a:pt x="647" y="4846"/>
                    <a:pt x="666" y="4636"/>
                    <a:pt x="704" y="4575"/>
                  </a:cubicBezTo>
                  <a:cubicBezTo>
                    <a:pt x="1097" y="3929"/>
                    <a:pt x="1466" y="3269"/>
                    <a:pt x="1825" y="2601"/>
                  </a:cubicBezTo>
                  <a:cubicBezTo>
                    <a:pt x="2261" y="1793"/>
                    <a:pt x="2679" y="976"/>
                    <a:pt x="3113" y="144"/>
                  </a:cubicBezTo>
                  <a:cubicBezTo>
                    <a:pt x="3075" y="91"/>
                    <a:pt x="3020" y="0"/>
                    <a:pt x="30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5"/>
            <p:cNvSpPr/>
            <p:nvPr/>
          </p:nvSpPr>
          <p:spPr>
            <a:xfrm>
              <a:off x="2029800" y="3487850"/>
              <a:ext cx="74550" cy="121125"/>
            </a:xfrm>
            <a:custGeom>
              <a:rect b="b" l="l" r="r" t="t"/>
              <a:pathLst>
                <a:path extrusionOk="0" h="4845" w="2982">
                  <a:moveTo>
                    <a:pt x="0" y="1"/>
                  </a:moveTo>
                  <a:cubicBezTo>
                    <a:pt x="11" y="87"/>
                    <a:pt x="0" y="187"/>
                    <a:pt x="38" y="259"/>
                  </a:cubicBezTo>
                  <a:cubicBezTo>
                    <a:pt x="824" y="1723"/>
                    <a:pt x="1613" y="3186"/>
                    <a:pt x="2416" y="4641"/>
                  </a:cubicBezTo>
                  <a:cubicBezTo>
                    <a:pt x="2437" y="4681"/>
                    <a:pt x="2442" y="4845"/>
                    <a:pt x="2535" y="4845"/>
                  </a:cubicBezTo>
                  <a:cubicBezTo>
                    <a:pt x="2563" y="4845"/>
                    <a:pt x="2599" y="4830"/>
                    <a:pt x="2646" y="4793"/>
                  </a:cubicBezTo>
                  <a:cubicBezTo>
                    <a:pt x="2767" y="4697"/>
                    <a:pt x="2876" y="4585"/>
                    <a:pt x="2981" y="4488"/>
                  </a:cubicBezTo>
                  <a:cubicBezTo>
                    <a:pt x="2940" y="4421"/>
                    <a:pt x="2926" y="4396"/>
                    <a:pt x="2914" y="4375"/>
                  </a:cubicBezTo>
                  <a:cubicBezTo>
                    <a:pt x="2028" y="2938"/>
                    <a:pt x="1143" y="1500"/>
                    <a:pt x="249" y="68"/>
                  </a:cubicBezTo>
                  <a:cubicBezTo>
                    <a:pt x="216" y="13"/>
                    <a:pt x="84" y="21"/>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5"/>
            <p:cNvSpPr/>
            <p:nvPr/>
          </p:nvSpPr>
          <p:spPr>
            <a:xfrm>
              <a:off x="1804075" y="4302000"/>
              <a:ext cx="124425" cy="75125"/>
            </a:xfrm>
            <a:custGeom>
              <a:rect b="b" l="l" r="r" t="t"/>
              <a:pathLst>
                <a:path extrusionOk="0" h="3005" w="4977">
                  <a:moveTo>
                    <a:pt x="4509" y="1"/>
                  </a:moveTo>
                  <a:cubicBezTo>
                    <a:pt x="4471" y="1"/>
                    <a:pt x="4428" y="14"/>
                    <a:pt x="4375" y="46"/>
                  </a:cubicBezTo>
                  <a:cubicBezTo>
                    <a:pt x="2944" y="918"/>
                    <a:pt x="1521" y="1798"/>
                    <a:pt x="98" y="2683"/>
                  </a:cubicBezTo>
                  <a:cubicBezTo>
                    <a:pt x="43" y="2717"/>
                    <a:pt x="12" y="2819"/>
                    <a:pt x="5" y="2894"/>
                  </a:cubicBezTo>
                  <a:cubicBezTo>
                    <a:pt x="0" y="2926"/>
                    <a:pt x="84" y="2968"/>
                    <a:pt x="125" y="3004"/>
                  </a:cubicBezTo>
                  <a:cubicBezTo>
                    <a:pt x="186" y="2974"/>
                    <a:pt x="222" y="2956"/>
                    <a:pt x="256" y="2935"/>
                  </a:cubicBezTo>
                  <a:cubicBezTo>
                    <a:pt x="1730" y="2135"/>
                    <a:pt x="3202" y="1337"/>
                    <a:pt x="4669" y="528"/>
                  </a:cubicBezTo>
                  <a:cubicBezTo>
                    <a:pt x="4733" y="494"/>
                    <a:pt x="4977" y="470"/>
                    <a:pt x="4799" y="294"/>
                  </a:cubicBezTo>
                  <a:cubicBezTo>
                    <a:pt x="4707" y="203"/>
                    <a:pt x="4655" y="1"/>
                    <a:pt x="4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5"/>
            <p:cNvSpPr/>
            <p:nvPr/>
          </p:nvSpPr>
          <p:spPr>
            <a:xfrm>
              <a:off x="2793950" y="4302050"/>
              <a:ext cx="124400" cy="74825"/>
            </a:xfrm>
            <a:custGeom>
              <a:rect b="b" l="l" r="r" t="t"/>
              <a:pathLst>
                <a:path extrusionOk="0" h="2993" w="4976">
                  <a:moveTo>
                    <a:pt x="449" y="0"/>
                  </a:moveTo>
                  <a:cubicBezTo>
                    <a:pt x="302" y="0"/>
                    <a:pt x="256" y="213"/>
                    <a:pt x="161" y="304"/>
                  </a:cubicBezTo>
                  <a:cubicBezTo>
                    <a:pt x="0" y="457"/>
                    <a:pt x="210" y="475"/>
                    <a:pt x="273" y="510"/>
                  </a:cubicBezTo>
                  <a:cubicBezTo>
                    <a:pt x="1753" y="1324"/>
                    <a:pt x="3235" y="2133"/>
                    <a:pt x="4718" y="2942"/>
                  </a:cubicBezTo>
                  <a:cubicBezTo>
                    <a:pt x="4769" y="2969"/>
                    <a:pt x="4820" y="2993"/>
                    <a:pt x="4864" y="2993"/>
                  </a:cubicBezTo>
                  <a:cubicBezTo>
                    <a:pt x="4923" y="2993"/>
                    <a:pt x="4967" y="2950"/>
                    <a:pt x="4976" y="2812"/>
                  </a:cubicBezTo>
                  <a:cubicBezTo>
                    <a:pt x="4953" y="2782"/>
                    <a:pt x="4931" y="2725"/>
                    <a:pt x="4890" y="2702"/>
                  </a:cubicBezTo>
                  <a:cubicBezTo>
                    <a:pt x="3454" y="1812"/>
                    <a:pt x="2020" y="922"/>
                    <a:pt x="578" y="44"/>
                  </a:cubicBezTo>
                  <a:cubicBezTo>
                    <a:pt x="527" y="13"/>
                    <a:pt x="485" y="0"/>
                    <a:pt x="4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35"/>
            <p:cNvSpPr/>
            <p:nvPr/>
          </p:nvSpPr>
          <p:spPr>
            <a:xfrm>
              <a:off x="2026550" y="4480250"/>
              <a:ext cx="78050" cy="121550"/>
            </a:xfrm>
            <a:custGeom>
              <a:rect b="b" l="l" r="r" t="t"/>
              <a:pathLst>
                <a:path extrusionOk="0" h="4862" w="3122">
                  <a:moveTo>
                    <a:pt x="2659" y="1"/>
                  </a:moveTo>
                  <a:cubicBezTo>
                    <a:pt x="2541" y="1"/>
                    <a:pt x="2528" y="189"/>
                    <a:pt x="2499" y="240"/>
                  </a:cubicBezTo>
                  <a:cubicBezTo>
                    <a:pt x="1712" y="1658"/>
                    <a:pt x="946" y="3088"/>
                    <a:pt x="182" y="4518"/>
                  </a:cubicBezTo>
                  <a:cubicBezTo>
                    <a:pt x="129" y="4618"/>
                    <a:pt x="0" y="4753"/>
                    <a:pt x="151" y="4840"/>
                  </a:cubicBezTo>
                  <a:cubicBezTo>
                    <a:pt x="176" y="4855"/>
                    <a:pt x="200" y="4862"/>
                    <a:pt x="223" y="4862"/>
                  </a:cubicBezTo>
                  <a:cubicBezTo>
                    <a:pt x="305" y="4862"/>
                    <a:pt x="375" y="4781"/>
                    <a:pt x="436" y="4683"/>
                  </a:cubicBezTo>
                  <a:cubicBezTo>
                    <a:pt x="930" y="3892"/>
                    <a:pt x="1450" y="3114"/>
                    <a:pt x="1943" y="2322"/>
                  </a:cubicBezTo>
                  <a:cubicBezTo>
                    <a:pt x="2344" y="1680"/>
                    <a:pt x="2720" y="1024"/>
                    <a:pt x="3121" y="349"/>
                  </a:cubicBezTo>
                  <a:cubicBezTo>
                    <a:pt x="3000" y="243"/>
                    <a:pt x="2891" y="112"/>
                    <a:pt x="2752" y="31"/>
                  </a:cubicBezTo>
                  <a:cubicBezTo>
                    <a:pt x="2715" y="10"/>
                    <a:pt x="2684" y="1"/>
                    <a:pt x="265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35"/>
            <p:cNvSpPr/>
            <p:nvPr/>
          </p:nvSpPr>
          <p:spPr>
            <a:xfrm>
              <a:off x="2616025" y="4480275"/>
              <a:ext cx="80525" cy="121950"/>
            </a:xfrm>
            <a:custGeom>
              <a:rect b="b" l="l" r="r" t="t"/>
              <a:pathLst>
                <a:path extrusionOk="0" h="4878" w="3221">
                  <a:moveTo>
                    <a:pt x="521" y="0"/>
                  </a:moveTo>
                  <a:cubicBezTo>
                    <a:pt x="487" y="0"/>
                    <a:pt x="445" y="15"/>
                    <a:pt x="393" y="51"/>
                  </a:cubicBezTo>
                  <a:cubicBezTo>
                    <a:pt x="221" y="173"/>
                    <a:pt x="1" y="273"/>
                    <a:pt x="197" y="589"/>
                  </a:cubicBezTo>
                  <a:cubicBezTo>
                    <a:pt x="985" y="1848"/>
                    <a:pt x="1743" y="3128"/>
                    <a:pt x="2520" y="4393"/>
                  </a:cubicBezTo>
                  <a:cubicBezTo>
                    <a:pt x="2629" y="4571"/>
                    <a:pt x="2789" y="4720"/>
                    <a:pt x="2923" y="4877"/>
                  </a:cubicBezTo>
                  <a:cubicBezTo>
                    <a:pt x="3221" y="4774"/>
                    <a:pt x="3056" y="4619"/>
                    <a:pt x="3002" y="4516"/>
                  </a:cubicBezTo>
                  <a:cubicBezTo>
                    <a:pt x="2245" y="3096"/>
                    <a:pt x="1486" y="1678"/>
                    <a:pt x="706" y="272"/>
                  </a:cubicBezTo>
                  <a:cubicBezTo>
                    <a:pt x="673" y="212"/>
                    <a:pt x="651" y="0"/>
                    <a:pt x="5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5"/>
            <p:cNvSpPr/>
            <p:nvPr/>
          </p:nvSpPr>
          <p:spPr>
            <a:xfrm>
              <a:off x="2695650" y="4244500"/>
              <a:ext cx="74575" cy="48100"/>
            </a:xfrm>
            <a:custGeom>
              <a:rect b="b" l="l" r="r" t="t"/>
              <a:pathLst>
                <a:path extrusionOk="0" h="1924" w="2983">
                  <a:moveTo>
                    <a:pt x="473" y="0"/>
                  </a:moveTo>
                  <a:cubicBezTo>
                    <a:pt x="394" y="0"/>
                    <a:pt x="352" y="66"/>
                    <a:pt x="333" y="152"/>
                  </a:cubicBezTo>
                  <a:cubicBezTo>
                    <a:pt x="307" y="279"/>
                    <a:pt x="1" y="374"/>
                    <a:pt x="236" y="519"/>
                  </a:cubicBezTo>
                  <a:cubicBezTo>
                    <a:pt x="1007" y="995"/>
                    <a:pt x="1795" y="1445"/>
                    <a:pt x="2610" y="1924"/>
                  </a:cubicBezTo>
                  <a:cubicBezTo>
                    <a:pt x="2689" y="1801"/>
                    <a:pt x="2771" y="1654"/>
                    <a:pt x="2871" y="1523"/>
                  </a:cubicBezTo>
                  <a:cubicBezTo>
                    <a:pt x="2983" y="1379"/>
                    <a:pt x="2820" y="1340"/>
                    <a:pt x="2774" y="1313"/>
                  </a:cubicBezTo>
                  <a:cubicBezTo>
                    <a:pt x="2055" y="885"/>
                    <a:pt x="1324" y="474"/>
                    <a:pt x="606" y="46"/>
                  </a:cubicBezTo>
                  <a:cubicBezTo>
                    <a:pt x="553" y="14"/>
                    <a:pt x="509" y="0"/>
                    <a:pt x="47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35"/>
            <p:cNvSpPr/>
            <p:nvPr/>
          </p:nvSpPr>
          <p:spPr>
            <a:xfrm>
              <a:off x="2113000" y="4383225"/>
              <a:ext cx="49175" cy="67425"/>
            </a:xfrm>
            <a:custGeom>
              <a:rect b="b" l="l" r="r" t="t"/>
              <a:pathLst>
                <a:path extrusionOk="0" h="2697" w="1967">
                  <a:moveTo>
                    <a:pt x="1490" y="1"/>
                  </a:moveTo>
                  <a:cubicBezTo>
                    <a:pt x="1375" y="1"/>
                    <a:pt x="1322" y="140"/>
                    <a:pt x="1272" y="225"/>
                  </a:cubicBezTo>
                  <a:cubicBezTo>
                    <a:pt x="903" y="856"/>
                    <a:pt x="565" y="1505"/>
                    <a:pt x="178" y="2123"/>
                  </a:cubicBezTo>
                  <a:cubicBezTo>
                    <a:pt x="0" y="2406"/>
                    <a:pt x="17" y="2519"/>
                    <a:pt x="336" y="2651"/>
                  </a:cubicBezTo>
                  <a:cubicBezTo>
                    <a:pt x="412" y="2683"/>
                    <a:pt x="471" y="2696"/>
                    <a:pt x="519" y="2696"/>
                  </a:cubicBezTo>
                  <a:cubicBezTo>
                    <a:pt x="740" y="2696"/>
                    <a:pt x="691" y="2400"/>
                    <a:pt x="768" y="2283"/>
                  </a:cubicBezTo>
                  <a:cubicBezTo>
                    <a:pt x="1183" y="1651"/>
                    <a:pt x="1560" y="995"/>
                    <a:pt x="1967" y="321"/>
                  </a:cubicBezTo>
                  <a:cubicBezTo>
                    <a:pt x="1827" y="212"/>
                    <a:pt x="1714" y="89"/>
                    <a:pt x="1576" y="23"/>
                  </a:cubicBezTo>
                  <a:cubicBezTo>
                    <a:pt x="1544" y="8"/>
                    <a:pt x="1516" y="1"/>
                    <a:pt x="14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35"/>
            <p:cNvSpPr/>
            <p:nvPr/>
          </p:nvSpPr>
          <p:spPr>
            <a:xfrm>
              <a:off x="2557025" y="4377225"/>
              <a:ext cx="54100" cy="74225"/>
            </a:xfrm>
            <a:custGeom>
              <a:rect b="b" l="l" r="r" t="t"/>
              <a:pathLst>
                <a:path extrusionOk="0" h="2969" w="2164">
                  <a:moveTo>
                    <a:pt x="512" y="1"/>
                  </a:moveTo>
                  <a:lnTo>
                    <a:pt x="512" y="1"/>
                  </a:lnTo>
                  <a:cubicBezTo>
                    <a:pt x="539" y="452"/>
                    <a:pt x="1" y="302"/>
                    <a:pt x="233" y="702"/>
                  </a:cubicBezTo>
                  <a:cubicBezTo>
                    <a:pt x="645" y="1415"/>
                    <a:pt x="1043" y="2134"/>
                    <a:pt x="1466" y="2842"/>
                  </a:cubicBezTo>
                  <a:cubicBezTo>
                    <a:pt x="1521" y="2935"/>
                    <a:pt x="1573" y="2968"/>
                    <a:pt x="1622" y="2968"/>
                  </a:cubicBezTo>
                  <a:cubicBezTo>
                    <a:pt x="1735" y="2968"/>
                    <a:pt x="1836" y="2792"/>
                    <a:pt x="1947" y="2770"/>
                  </a:cubicBezTo>
                  <a:cubicBezTo>
                    <a:pt x="2164" y="2728"/>
                    <a:pt x="2063" y="2643"/>
                    <a:pt x="1988" y="2520"/>
                  </a:cubicBezTo>
                  <a:cubicBezTo>
                    <a:pt x="1705" y="2059"/>
                    <a:pt x="1444" y="1585"/>
                    <a:pt x="1172" y="1116"/>
                  </a:cubicBezTo>
                  <a:cubicBezTo>
                    <a:pt x="992" y="807"/>
                    <a:pt x="807" y="500"/>
                    <a:pt x="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5"/>
            <p:cNvSpPr/>
            <p:nvPr/>
          </p:nvSpPr>
          <p:spPr>
            <a:xfrm>
              <a:off x="1951825" y="3796350"/>
              <a:ext cx="74700" cy="48075"/>
            </a:xfrm>
            <a:custGeom>
              <a:rect b="b" l="l" r="r" t="t"/>
              <a:pathLst>
                <a:path extrusionOk="0" h="1923" w="2988">
                  <a:moveTo>
                    <a:pt x="379" y="0"/>
                  </a:moveTo>
                  <a:cubicBezTo>
                    <a:pt x="299" y="122"/>
                    <a:pt x="219" y="270"/>
                    <a:pt x="117" y="399"/>
                  </a:cubicBezTo>
                  <a:cubicBezTo>
                    <a:pt x="1" y="544"/>
                    <a:pt x="168" y="583"/>
                    <a:pt x="212" y="610"/>
                  </a:cubicBezTo>
                  <a:cubicBezTo>
                    <a:pt x="932" y="1037"/>
                    <a:pt x="1661" y="1447"/>
                    <a:pt x="2379" y="1877"/>
                  </a:cubicBezTo>
                  <a:cubicBezTo>
                    <a:pt x="2433" y="1909"/>
                    <a:pt x="2478" y="1923"/>
                    <a:pt x="2514" y="1923"/>
                  </a:cubicBezTo>
                  <a:cubicBezTo>
                    <a:pt x="2593" y="1923"/>
                    <a:pt x="2636" y="1859"/>
                    <a:pt x="2653" y="1774"/>
                  </a:cubicBezTo>
                  <a:cubicBezTo>
                    <a:pt x="2681" y="1645"/>
                    <a:pt x="2987" y="1550"/>
                    <a:pt x="2754" y="1406"/>
                  </a:cubicBezTo>
                  <a:cubicBezTo>
                    <a:pt x="1983" y="929"/>
                    <a:pt x="1195" y="480"/>
                    <a:pt x="37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5"/>
            <p:cNvSpPr/>
            <p:nvPr/>
          </p:nvSpPr>
          <p:spPr>
            <a:xfrm>
              <a:off x="2697825" y="3797325"/>
              <a:ext cx="74925" cy="46550"/>
            </a:xfrm>
            <a:custGeom>
              <a:rect b="b" l="l" r="r" t="t"/>
              <a:pathLst>
                <a:path extrusionOk="0" h="1862" w="2997">
                  <a:moveTo>
                    <a:pt x="2506" y="1"/>
                  </a:moveTo>
                  <a:cubicBezTo>
                    <a:pt x="2447" y="1"/>
                    <a:pt x="2368" y="33"/>
                    <a:pt x="2255" y="116"/>
                  </a:cubicBezTo>
                  <a:cubicBezTo>
                    <a:pt x="1669" y="544"/>
                    <a:pt x="998" y="857"/>
                    <a:pt x="365" y="1219"/>
                  </a:cubicBezTo>
                  <a:cubicBezTo>
                    <a:pt x="222" y="1300"/>
                    <a:pt x="0" y="1327"/>
                    <a:pt x="135" y="1587"/>
                  </a:cubicBezTo>
                  <a:cubicBezTo>
                    <a:pt x="220" y="1749"/>
                    <a:pt x="301" y="1861"/>
                    <a:pt x="433" y="1861"/>
                  </a:cubicBezTo>
                  <a:cubicBezTo>
                    <a:pt x="502" y="1861"/>
                    <a:pt x="584" y="1831"/>
                    <a:pt x="688" y="1761"/>
                  </a:cubicBezTo>
                  <a:cubicBezTo>
                    <a:pt x="1226" y="1400"/>
                    <a:pt x="1796" y="1087"/>
                    <a:pt x="2352" y="754"/>
                  </a:cubicBezTo>
                  <a:cubicBezTo>
                    <a:pt x="2519" y="653"/>
                    <a:pt x="2685" y="554"/>
                    <a:pt x="2997" y="368"/>
                  </a:cubicBezTo>
                  <a:lnTo>
                    <a:pt x="2997" y="368"/>
                  </a:lnTo>
                  <a:cubicBezTo>
                    <a:pt x="2987" y="369"/>
                    <a:pt x="2977" y="369"/>
                    <a:pt x="2968" y="369"/>
                  </a:cubicBezTo>
                  <a:cubicBezTo>
                    <a:pt x="2686" y="369"/>
                    <a:pt x="2709" y="1"/>
                    <a:pt x="2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5"/>
            <p:cNvSpPr/>
            <p:nvPr/>
          </p:nvSpPr>
          <p:spPr>
            <a:xfrm>
              <a:off x="2112325" y="3638600"/>
              <a:ext cx="49875" cy="67375"/>
            </a:xfrm>
            <a:custGeom>
              <a:rect b="b" l="l" r="r" t="t"/>
              <a:pathLst>
                <a:path extrusionOk="0" h="2695" w="1995">
                  <a:moveTo>
                    <a:pt x="539" y="1"/>
                  </a:moveTo>
                  <a:cubicBezTo>
                    <a:pt x="494" y="1"/>
                    <a:pt x="265" y="126"/>
                    <a:pt x="126" y="169"/>
                  </a:cubicBezTo>
                  <a:cubicBezTo>
                    <a:pt x="0" y="208"/>
                    <a:pt x="23" y="260"/>
                    <a:pt x="74" y="347"/>
                  </a:cubicBezTo>
                  <a:cubicBezTo>
                    <a:pt x="495" y="1072"/>
                    <a:pt x="908" y="1800"/>
                    <a:pt x="1338" y="2520"/>
                  </a:cubicBezTo>
                  <a:cubicBezTo>
                    <a:pt x="1374" y="2580"/>
                    <a:pt x="1424" y="2695"/>
                    <a:pt x="1518" y="2695"/>
                  </a:cubicBezTo>
                  <a:cubicBezTo>
                    <a:pt x="1550" y="2695"/>
                    <a:pt x="1586" y="2682"/>
                    <a:pt x="1628" y="2650"/>
                  </a:cubicBezTo>
                  <a:cubicBezTo>
                    <a:pt x="1751" y="2558"/>
                    <a:pt x="1870" y="2460"/>
                    <a:pt x="1995" y="2361"/>
                  </a:cubicBezTo>
                  <a:cubicBezTo>
                    <a:pt x="1499" y="1541"/>
                    <a:pt x="1033" y="764"/>
                    <a:pt x="546" y="3"/>
                  </a:cubicBezTo>
                  <a:cubicBezTo>
                    <a:pt x="545" y="1"/>
                    <a:pt x="543" y="1"/>
                    <a:pt x="5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5"/>
            <p:cNvSpPr/>
            <p:nvPr/>
          </p:nvSpPr>
          <p:spPr>
            <a:xfrm>
              <a:off x="2559675" y="3637150"/>
              <a:ext cx="49550" cy="69050"/>
            </a:xfrm>
            <a:custGeom>
              <a:rect b="b" l="l" r="r" t="t"/>
              <a:pathLst>
                <a:path extrusionOk="0" h="2762" w="1982">
                  <a:moveTo>
                    <a:pt x="1491" y="0"/>
                  </a:moveTo>
                  <a:cubicBezTo>
                    <a:pt x="1417" y="0"/>
                    <a:pt x="1390" y="102"/>
                    <a:pt x="1370" y="137"/>
                  </a:cubicBezTo>
                  <a:cubicBezTo>
                    <a:pt x="941" y="855"/>
                    <a:pt x="531" y="1585"/>
                    <a:pt x="103" y="2304"/>
                  </a:cubicBezTo>
                  <a:cubicBezTo>
                    <a:pt x="1" y="2475"/>
                    <a:pt x="86" y="2549"/>
                    <a:pt x="211" y="2577"/>
                  </a:cubicBezTo>
                  <a:cubicBezTo>
                    <a:pt x="303" y="2598"/>
                    <a:pt x="378" y="2762"/>
                    <a:pt x="468" y="2762"/>
                  </a:cubicBezTo>
                  <a:cubicBezTo>
                    <a:pt x="502" y="2762"/>
                    <a:pt x="538" y="2738"/>
                    <a:pt x="578" y="2673"/>
                  </a:cubicBezTo>
                  <a:cubicBezTo>
                    <a:pt x="1055" y="1903"/>
                    <a:pt x="1504" y="1115"/>
                    <a:pt x="1982" y="301"/>
                  </a:cubicBezTo>
                  <a:cubicBezTo>
                    <a:pt x="1858" y="221"/>
                    <a:pt x="1711" y="138"/>
                    <a:pt x="1580" y="38"/>
                  </a:cubicBezTo>
                  <a:cubicBezTo>
                    <a:pt x="1545" y="11"/>
                    <a:pt x="1516" y="0"/>
                    <a:pt x="149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5"/>
            <p:cNvSpPr/>
            <p:nvPr/>
          </p:nvSpPr>
          <p:spPr>
            <a:xfrm>
              <a:off x="1953625" y="4245275"/>
              <a:ext cx="71150" cy="46650"/>
            </a:xfrm>
            <a:custGeom>
              <a:rect b="b" l="l" r="r" t="t"/>
              <a:pathLst>
                <a:path extrusionOk="0" h="1866" w="2846">
                  <a:moveTo>
                    <a:pt x="2399" y="0"/>
                  </a:moveTo>
                  <a:cubicBezTo>
                    <a:pt x="2325" y="0"/>
                    <a:pt x="2238" y="36"/>
                    <a:pt x="2128" y="107"/>
                  </a:cubicBezTo>
                  <a:cubicBezTo>
                    <a:pt x="1629" y="427"/>
                    <a:pt x="1098" y="699"/>
                    <a:pt x="587" y="1000"/>
                  </a:cubicBezTo>
                  <a:cubicBezTo>
                    <a:pt x="378" y="1123"/>
                    <a:pt x="181" y="1271"/>
                    <a:pt x="0" y="1393"/>
                  </a:cubicBezTo>
                  <a:cubicBezTo>
                    <a:pt x="100" y="1569"/>
                    <a:pt x="179" y="1725"/>
                    <a:pt x="282" y="1865"/>
                  </a:cubicBezTo>
                  <a:cubicBezTo>
                    <a:pt x="283" y="1866"/>
                    <a:pt x="284" y="1866"/>
                    <a:pt x="285" y="1866"/>
                  </a:cubicBezTo>
                  <a:cubicBezTo>
                    <a:pt x="308" y="1866"/>
                    <a:pt x="457" y="1775"/>
                    <a:pt x="541" y="1728"/>
                  </a:cubicBezTo>
                  <a:cubicBezTo>
                    <a:pt x="1177" y="1369"/>
                    <a:pt x="1815" y="1014"/>
                    <a:pt x="2446" y="649"/>
                  </a:cubicBezTo>
                  <a:cubicBezTo>
                    <a:pt x="2590" y="566"/>
                    <a:pt x="2845" y="552"/>
                    <a:pt x="2686" y="252"/>
                  </a:cubicBezTo>
                  <a:cubicBezTo>
                    <a:pt x="2597" y="84"/>
                    <a:pt x="2513" y="0"/>
                    <a:pt x="23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52" name="Google Shape;1752;p35"/>
          <p:cNvSpPr/>
          <p:nvPr/>
        </p:nvSpPr>
        <p:spPr>
          <a:xfrm rot="-1035443">
            <a:off x="-23140" y="84237"/>
            <a:ext cx="710904" cy="91150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_1">
    <p:spTree>
      <p:nvGrpSpPr>
        <p:cNvPr id="1753" name="Shape 1753"/>
        <p:cNvGrpSpPr/>
        <p:nvPr/>
      </p:nvGrpSpPr>
      <p:grpSpPr>
        <a:xfrm>
          <a:off x="0" y="0"/>
          <a:ext cx="0" cy="0"/>
          <a:chOff x="0" y="0"/>
          <a:chExt cx="0" cy="0"/>
        </a:xfrm>
      </p:grpSpPr>
      <p:pic>
        <p:nvPicPr>
          <p:cNvPr id="1754" name="Google Shape;1754;p36"/>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755" name="Google Shape;1755;p36"/>
          <p:cNvSpPr txBox="1"/>
          <p:nvPr>
            <p:ph idx="1" type="subTitle"/>
          </p:nvPr>
        </p:nvSpPr>
        <p:spPr>
          <a:xfrm>
            <a:off x="1230975" y="1459650"/>
            <a:ext cx="3202800" cy="222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6" name="Google Shape;1756;p36"/>
          <p:cNvSpPr txBox="1"/>
          <p:nvPr>
            <p:ph idx="2" type="subTitle"/>
          </p:nvPr>
        </p:nvSpPr>
        <p:spPr>
          <a:xfrm>
            <a:off x="4710200" y="1459650"/>
            <a:ext cx="3202800" cy="222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7" name="Google Shape;1757;p36"/>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758" name="Google Shape;1758;p36"/>
          <p:cNvGrpSpPr/>
          <p:nvPr/>
        </p:nvGrpSpPr>
        <p:grpSpPr>
          <a:xfrm>
            <a:off x="43040" y="20840"/>
            <a:ext cx="593576" cy="592934"/>
            <a:chOff x="4624275" y="3441875"/>
            <a:chExt cx="1206700" cy="1205150"/>
          </a:xfrm>
        </p:grpSpPr>
        <p:sp>
          <p:nvSpPr>
            <p:cNvPr id="1759" name="Google Shape;1759;p36"/>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6"/>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6"/>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6"/>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6"/>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36"/>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6"/>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6"/>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6"/>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6"/>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6"/>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6"/>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6"/>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36"/>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6"/>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6"/>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6"/>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36"/>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36"/>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36"/>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6"/>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6"/>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36"/>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6"/>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6"/>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6"/>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6"/>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6"/>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36"/>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6"/>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6"/>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6"/>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1" name="Google Shape;1791;p36"/>
          <p:cNvSpPr/>
          <p:nvPr/>
        </p:nvSpPr>
        <p:spPr>
          <a:xfrm rot="932611">
            <a:off x="8068543" y="1676938"/>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6"/>
          <p:cNvSpPr/>
          <p:nvPr/>
        </p:nvSpPr>
        <p:spPr>
          <a:xfrm rot="-820355">
            <a:off x="2737702" y="3824524"/>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3" name="Google Shape;1793;p36"/>
          <p:cNvGrpSpPr/>
          <p:nvPr/>
        </p:nvGrpSpPr>
        <p:grpSpPr>
          <a:xfrm>
            <a:off x="8465187" y="58"/>
            <a:ext cx="635328" cy="634511"/>
            <a:chOff x="4624275" y="3441875"/>
            <a:chExt cx="1206700" cy="1205150"/>
          </a:xfrm>
        </p:grpSpPr>
        <p:sp>
          <p:nvSpPr>
            <p:cNvPr id="1794" name="Google Shape;1794;p36"/>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6"/>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36"/>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6"/>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6"/>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36"/>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6"/>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6"/>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6"/>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36"/>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6"/>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36"/>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36"/>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6"/>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36"/>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36"/>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6"/>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36"/>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36"/>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6"/>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36"/>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6"/>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6"/>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36"/>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6"/>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6"/>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6"/>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36"/>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6"/>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6"/>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6"/>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6"/>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826" name="Shape 1826"/>
        <p:cNvGrpSpPr/>
        <p:nvPr/>
      </p:nvGrpSpPr>
      <p:grpSpPr>
        <a:xfrm>
          <a:off x="0" y="0"/>
          <a:ext cx="0" cy="0"/>
          <a:chOff x="0" y="0"/>
          <a:chExt cx="0" cy="0"/>
        </a:xfrm>
      </p:grpSpPr>
      <p:pic>
        <p:nvPicPr>
          <p:cNvPr id="1827" name="Google Shape;1827;p37"/>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828" name="Google Shape;1828;p37"/>
          <p:cNvSpPr txBox="1"/>
          <p:nvPr>
            <p:ph idx="1" type="subTitle"/>
          </p:nvPr>
        </p:nvSpPr>
        <p:spPr>
          <a:xfrm>
            <a:off x="720000" y="3041375"/>
            <a:ext cx="2286300" cy="56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9" name="Google Shape;1829;p37"/>
          <p:cNvSpPr txBox="1"/>
          <p:nvPr>
            <p:ph idx="2" type="subTitle"/>
          </p:nvPr>
        </p:nvSpPr>
        <p:spPr>
          <a:xfrm>
            <a:off x="3428855" y="3041387"/>
            <a:ext cx="2286300" cy="56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0" name="Google Shape;1830;p37"/>
          <p:cNvSpPr txBox="1"/>
          <p:nvPr>
            <p:ph idx="3" type="subTitle"/>
          </p:nvPr>
        </p:nvSpPr>
        <p:spPr>
          <a:xfrm>
            <a:off x="6137698" y="3041398"/>
            <a:ext cx="2286300" cy="56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1" name="Google Shape;1831;p37"/>
          <p:cNvSpPr txBox="1"/>
          <p:nvPr>
            <p:ph idx="4" type="subTitle"/>
          </p:nvPr>
        </p:nvSpPr>
        <p:spPr>
          <a:xfrm>
            <a:off x="720000" y="2573525"/>
            <a:ext cx="22863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32" name="Google Shape;1832;p37"/>
          <p:cNvSpPr txBox="1"/>
          <p:nvPr>
            <p:ph idx="5" type="subTitle"/>
          </p:nvPr>
        </p:nvSpPr>
        <p:spPr>
          <a:xfrm>
            <a:off x="3428850" y="2573525"/>
            <a:ext cx="22863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33" name="Google Shape;1833;p37"/>
          <p:cNvSpPr txBox="1"/>
          <p:nvPr>
            <p:ph idx="6" type="subTitle"/>
          </p:nvPr>
        </p:nvSpPr>
        <p:spPr>
          <a:xfrm>
            <a:off x="6137700" y="2573525"/>
            <a:ext cx="22863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834" name="Google Shape;1834;p3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835" name="Google Shape;1835;p37"/>
          <p:cNvGrpSpPr/>
          <p:nvPr/>
        </p:nvGrpSpPr>
        <p:grpSpPr>
          <a:xfrm>
            <a:off x="53652" y="63040"/>
            <a:ext cx="593576" cy="592934"/>
            <a:chOff x="4624275" y="3441875"/>
            <a:chExt cx="1206700" cy="1205150"/>
          </a:xfrm>
        </p:grpSpPr>
        <p:sp>
          <p:nvSpPr>
            <p:cNvPr id="1836" name="Google Shape;1836;p37"/>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7"/>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37"/>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7"/>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7"/>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37"/>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37"/>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7"/>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7"/>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37"/>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37"/>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7"/>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7"/>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37"/>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7"/>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37"/>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37"/>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37"/>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7"/>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7"/>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7"/>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7"/>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7"/>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7"/>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7"/>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7"/>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7"/>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37"/>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37"/>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7"/>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37"/>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37"/>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8" name="Google Shape;1868;p37"/>
          <p:cNvSpPr/>
          <p:nvPr/>
        </p:nvSpPr>
        <p:spPr>
          <a:xfrm rot="932611">
            <a:off x="7902343" y="141551"/>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37"/>
          <p:cNvSpPr/>
          <p:nvPr/>
        </p:nvSpPr>
        <p:spPr>
          <a:xfrm rot="-820355">
            <a:off x="5542802" y="3984699"/>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0" name="Google Shape;1870;p37"/>
          <p:cNvGrpSpPr/>
          <p:nvPr/>
        </p:nvGrpSpPr>
        <p:grpSpPr>
          <a:xfrm>
            <a:off x="8465399" y="4508983"/>
            <a:ext cx="635328" cy="634511"/>
            <a:chOff x="4624275" y="3441875"/>
            <a:chExt cx="1206700" cy="1205150"/>
          </a:xfrm>
        </p:grpSpPr>
        <p:sp>
          <p:nvSpPr>
            <p:cNvPr id="1871" name="Google Shape;1871;p37"/>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37"/>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37"/>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37"/>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37"/>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37"/>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7"/>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37"/>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37"/>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37"/>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37"/>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37"/>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7"/>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37"/>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37"/>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7"/>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37"/>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37"/>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7"/>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7"/>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7"/>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7"/>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37"/>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37"/>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7"/>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37"/>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7"/>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7"/>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7"/>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7"/>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7"/>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37"/>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903" name="Shape 1903"/>
        <p:cNvGrpSpPr/>
        <p:nvPr/>
      </p:nvGrpSpPr>
      <p:grpSpPr>
        <a:xfrm>
          <a:off x="0" y="0"/>
          <a:ext cx="0" cy="0"/>
          <a:chOff x="0" y="0"/>
          <a:chExt cx="0" cy="0"/>
        </a:xfrm>
      </p:grpSpPr>
      <p:pic>
        <p:nvPicPr>
          <p:cNvPr id="1904" name="Google Shape;1904;p38"/>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905" name="Google Shape;1905;p38"/>
          <p:cNvSpPr txBox="1"/>
          <p:nvPr>
            <p:ph idx="1" type="subTitle"/>
          </p:nvPr>
        </p:nvSpPr>
        <p:spPr>
          <a:xfrm>
            <a:off x="1315230" y="2037275"/>
            <a:ext cx="3052800" cy="572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06" name="Google Shape;1906;p38"/>
          <p:cNvSpPr txBox="1"/>
          <p:nvPr>
            <p:ph idx="2" type="subTitle"/>
          </p:nvPr>
        </p:nvSpPr>
        <p:spPr>
          <a:xfrm>
            <a:off x="5490747" y="2037275"/>
            <a:ext cx="3009600" cy="572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07" name="Google Shape;1907;p38"/>
          <p:cNvSpPr txBox="1"/>
          <p:nvPr>
            <p:ph idx="3" type="subTitle"/>
          </p:nvPr>
        </p:nvSpPr>
        <p:spPr>
          <a:xfrm>
            <a:off x="1315230" y="3447000"/>
            <a:ext cx="3052800" cy="572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08" name="Google Shape;1908;p38"/>
          <p:cNvSpPr txBox="1"/>
          <p:nvPr>
            <p:ph idx="4" type="subTitle"/>
          </p:nvPr>
        </p:nvSpPr>
        <p:spPr>
          <a:xfrm>
            <a:off x="5490747" y="3447000"/>
            <a:ext cx="3009600" cy="572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909" name="Google Shape;1909;p38"/>
          <p:cNvSpPr txBox="1"/>
          <p:nvPr>
            <p:ph idx="5" type="subTitle"/>
          </p:nvPr>
        </p:nvSpPr>
        <p:spPr>
          <a:xfrm>
            <a:off x="1315203" y="1554575"/>
            <a:ext cx="30528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0" name="Google Shape;1910;p38"/>
          <p:cNvSpPr txBox="1"/>
          <p:nvPr>
            <p:ph idx="6" type="subTitle"/>
          </p:nvPr>
        </p:nvSpPr>
        <p:spPr>
          <a:xfrm>
            <a:off x="1315203" y="2964350"/>
            <a:ext cx="30528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1" name="Google Shape;1911;p38"/>
          <p:cNvSpPr txBox="1"/>
          <p:nvPr>
            <p:ph idx="7" type="subTitle"/>
          </p:nvPr>
        </p:nvSpPr>
        <p:spPr>
          <a:xfrm>
            <a:off x="5490747" y="1554575"/>
            <a:ext cx="30096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2" name="Google Shape;1912;p38"/>
          <p:cNvSpPr txBox="1"/>
          <p:nvPr>
            <p:ph idx="8" type="subTitle"/>
          </p:nvPr>
        </p:nvSpPr>
        <p:spPr>
          <a:xfrm>
            <a:off x="5490747" y="2964350"/>
            <a:ext cx="30096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3" name="Google Shape;1913;p38"/>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914" name="Google Shape;1914;p38"/>
          <p:cNvGrpSpPr/>
          <p:nvPr/>
        </p:nvGrpSpPr>
        <p:grpSpPr>
          <a:xfrm>
            <a:off x="-6" y="61966"/>
            <a:ext cx="634509" cy="634444"/>
            <a:chOff x="3248075" y="3436175"/>
            <a:chExt cx="1216700" cy="1216575"/>
          </a:xfrm>
        </p:grpSpPr>
        <p:sp>
          <p:nvSpPr>
            <p:cNvPr id="1915" name="Google Shape;1915;p38"/>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38"/>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38"/>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38"/>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8"/>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38"/>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38"/>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38"/>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38"/>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38"/>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38"/>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38"/>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38"/>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8"/>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38"/>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38"/>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8"/>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38"/>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38"/>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8"/>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38"/>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38"/>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8"/>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8"/>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8"/>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8"/>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8"/>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8"/>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8"/>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38"/>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38"/>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8"/>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7" name="Google Shape;1947;p38"/>
          <p:cNvSpPr/>
          <p:nvPr/>
        </p:nvSpPr>
        <p:spPr>
          <a:xfrm rot="932611">
            <a:off x="8238193" y="140476"/>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8"/>
          <p:cNvSpPr/>
          <p:nvPr/>
        </p:nvSpPr>
        <p:spPr>
          <a:xfrm rot="-820355">
            <a:off x="3527" y="4147874"/>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49" name="Google Shape;1949;p38"/>
          <p:cNvGrpSpPr/>
          <p:nvPr/>
        </p:nvGrpSpPr>
        <p:grpSpPr>
          <a:xfrm>
            <a:off x="8423994" y="4509066"/>
            <a:ext cx="634509" cy="634444"/>
            <a:chOff x="3248075" y="3436175"/>
            <a:chExt cx="1216700" cy="1216575"/>
          </a:xfrm>
        </p:grpSpPr>
        <p:sp>
          <p:nvSpPr>
            <p:cNvPr id="1950" name="Google Shape;1950;p38"/>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38"/>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38"/>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38"/>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38"/>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38"/>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38"/>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38"/>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8"/>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38"/>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38"/>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38"/>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38"/>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38"/>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8"/>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38"/>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38"/>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38"/>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38"/>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38"/>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38"/>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38"/>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38"/>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38"/>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38"/>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38"/>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38"/>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38"/>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38"/>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38"/>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38"/>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38"/>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BLANK_1_1_1_1_1_2">
    <p:spTree>
      <p:nvGrpSpPr>
        <p:cNvPr id="1982" name="Shape 1982"/>
        <p:cNvGrpSpPr/>
        <p:nvPr/>
      </p:nvGrpSpPr>
      <p:grpSpPr>
        <a:xfrm>
          <a:off x="0" y="0"/>
          <a:ext cx="0" cy="0"/>
          <a:chOff x="0" y="0"/>
          <a:chExt cx="0" cy="0"/>
        </a:xfrm>
      </p:grpSpPr>
      <p:pic>
        <p:nvPicPr>
          <p:cNvPr id="1983" name="Google Shape;1983;p39"/>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1984" name="Google Shape;1984;p39"/>
          <p:cNvSpPr txBox="1"/>
          <p:nvPr>
            <p:ph idx="1" type="subTitle"/>
          </p:nvPr>
        </p:nvSpPr>
        <p:spPr>
          <a:xfrm>
            <a:off x="720000" y="2254475"/>
            <a:ext cx="2305500" cy="575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5" name="Google Shape;1985;p39"/>
          <p:cNvSpPr txBox="1"/>
          <p:nvPr>
            <p:ph idx="2" type="subTitle"/>
          </p:nvPr>
        </p:nvSpPr>
        <p:spPr>
          <a:xfrm>
            <a:off x="3419271" y="2254475"/>
            <a:ext cx="2305500" cy="575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6" name="Google Shape;1986;p39"/>
          <p:cNvSpPr txBox="1"/>
          <p:nvPr>
            <p:ph idx="3" type="subTitle"/>
          </p:nvPr>
        </p:nvSpPr>
        <p:spPr>
          <a:xfrm>
            <a:off x="2069650" y="4035232"/>
            <a:ext cx="2305500" cy="575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7" name="Google Shape;1987;p39"/>
          <p:cNvSpPr txBox="1"/>
          <p:nvPr>
            <p:ph idx="4" type="subTitle"/>
          </p:nvPr>
        </p:nvSpPr>
        <p:spPr>
          <a:xfrm>
            <a:off x="4768910" y="4035232"/>
            <a:ext cx="2305500" cy="575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8" name="Google Shape;1988;p39"/>
          <p:cNvSpPr txBox="1"/>
          <p:nvPr>
            <p:ph idx="5" type="subTitle"/>
          </p:nvPr>
        </p:nvSpPr>
        <p:spPr>
          <a:xfrm>
            <a:off x="6118550" y="2254475"/>
            <a:ext cx="2305500" cy="575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9" name="Google Shape;1989;p39"/>
          <p:cNvSpPr txBox="1"/>
          <p:nvPr>
            <p:ph idx="6" type="subTitle"/>
          </p:nvPr>
        </p:nvSpPr>
        <p:spPr>
          <a:xfrm>
            <a:off x="720000" y="1802525"/>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90" name="Google Shape;1990;p39"/>
          <p:cNvSpPr txBox="1"/>
          <p:nvPr>
            <p:ph idx="7" type="subTitle"/>
          </p:nvPr>
        </p:nvSpPr>
        <p:spPr>
          <a:xfrm>
            <a:off x="3419275" y="1802525"/>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91" name="Google Shape;1991;p39"/>
          <p:cNvSpPr txBox="1"/>
          <p:nvPr>
            <p:ph idx="8" type="subTitle"/>
          </p:nvPr>
        </p:nvSpPr>
        <p:spPr>
          <a:xfrm>
            <a:off x="6118500" y="1802525"/>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92" name="Google Shape;1992;p39"/>
          <p:cNvSpPr txBox="1"/>
          <p:nvPr>
            <p:ph idx="9" type="subTitle"/>
          </p:nvPr>
        </p:nvSpPr>
        <p:spPr>
          <a:xfrm>
            <a:off x="2069650" y="3583132"/>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93" name="Google Shape;1993;p39"/>
          <p:cNvSpPr txBox="1"/>
          <p:nvPr>
            <p:ph idx="13" type="subTitle"/>
          </p:nvPr>
        </p:nvSpPr>
        <p:spPr>
          <a:xfrm>
            <a:off x="4768900" y="3583132"/>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94" name="Google Shape;1994;p39"/>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1995" name="Google Shape;1995;p39"/>
          <p:cNvGrpSpPr/>
          <p:nvPr/>
        </p:nvGrpSpPr>
        <p:grpSpPr>
          <a:xfrm>
            <a:off x="41644" y="-9"/>
            <a:ext cx="634509" cy="634444"/>
            <a:chOff x="3248075" y="3436175"/>
            <a:chExt cx="1216700" cy="1216575"/>
          </a:xfrm>
        </p:grpSpPr>
        <p:sp>
          <p:nvSpPr>
            <p:cNvPr id="1996" name="Google Shape;1996;p39"/>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39"/>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39"/>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39"/>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39"/>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39"/>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39"/>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39"/>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39"/>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39"/>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9"/>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39"/>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39"/>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9"/>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39"/>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39"/>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39"/>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39"/>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39"/>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39"/>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39"/>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39"/>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9"/>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39"/>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9"/>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9"/>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39"/>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39"/>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9"/>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9"/>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9"/>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9"/>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8" name="Google Shape;2028;p39"/>
          <p:cNvGrpSpPr/>
          <p:nvPr/>
        </p:nvGrpSpPr>
        <p:grpSpPr>
          <a:xfrm>
            <a:off x="8467844" y="-9"/>
            <a:ext cx="634509" cy="634444"/>
            <a:chOff x="3248075" y="3436175"/>
            <a:chExt cx="1216700" cy="1216575"/>
          </a:xfrm>
        </p:grpSpPr>
        <p:sp>
          <p:nvSpPr>
            <p:cNvPr id="2029" name="Google Shape;2029;p39"/>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9"/>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39"/>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39"/>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9"/>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39"/>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39"/>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9"/>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39"/>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39"/>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9"/>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39"/>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39"/>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9"/>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39"/>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39"/>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9"/>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39"/>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39"/>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9"/>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39"/>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39"/>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9"/>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39"/>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39"/>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9"/>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39"/>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39"/>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9"/>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39"/>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39"/>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39"/>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2061" name="Shape 2061"/>
        <p:cNvGrpSpPr/>
        <p:nvPr/>
      </p:nvGrpSpPr>
      <p:grpSpPr>
        <a:xfrm>
          <a:off x="0" y="0"/>
          <a:ext cx="0" cy="0"/>
          <a:chOff x="0" y="0"/>
          <a:chExt cx="0" cy="0"/>
        </a:xfrm>
      </p:grpSpPr>
      <p:pic>
        <p:nvPicPr>
          <p:cNvPr id="2062" name="Google Shape;2062;p40"/>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2063" name="Google Shape;2063;p40"/>
          <p:cNvSpPr txBox="1"/>
          <p:nvPr>
            <p:ph idx="1" type="subTitle"/>
          </p:nvPr>
        </p:nvSpPr>
        <p:spPr>
          <a:xfrm>
            <a:off x="720000" y="2264443"/>
            <a:ext cx="2305500" cy="56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4" name="Google Shape;2064;p40"/>
          <p:cNvSpPr txBox="1"/>
          <p:nvPr>
            <p:ph idx="2" type="subTitle"/>
          </p:nvPr>
        </p:nvSpPr>
        <p:spPr>
          <a:xfrm>
            <a:off x="3419275" y="2264443"/>
            <a:ext cx="2305500" cy="56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5" name="Google Shape;2065;p40"/>
          <p:cNvSpPr txBox="1"/>
          <p:nvPr>
            <p:ph idx="3" type="subTitle"/>
          </p:nvPr>
        </p:nvSpPr>
        <p:spPr>
          <a:xfrm>
            <a:off x="720000" y="4045200"/>
            <a:ext cx="2305500" cy="56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6" name="Google Shape;2066;p40"/>
          <p:cNvSpPr txBox="1"/>
          <p:nvPr>
            <p:ph idx="4" type="subTitle"/>
          </p:nvPr>
        </p:nvSpPr>
        <p:spPr>
          <a:xfrm>
            <a:off x="3419271" y="4045200"/>
            <a:ext cx="2305500" cy="56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7" name="Google Shape;2067;p40"/>
          <p:cNvSpPr txBox="1"/>
          <p:nvPr>
            <p:ph idx="5" type="subTitle"/>
          </p:nvPr>
        </p:nvSpPr>
        <p:spPr>
          <a:xfrm>
            <a:off x="6118550" y="2264443"/>
            <a:ext cx="2305500" cy="56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8" name="Google Shape;2068;p40"/>
          <p:cNvSpPr txBox="1"/>
          <p:nvPr>
            <p:ph idx="6" type="subTitle"/>
          </p:nvPr>
        </p:nvSpPr>
        <p:spPr>
          <a:xfrm>
            <a:off x="6118550" y="4045200"/>
            <a:ext cx="2305500" cy="56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9" name="Google Shape;2069;p40"/>
          <p:cNvSpPr txBox="1"/>
          <p:nvPr>
            <p:ph idx="7" type="subTitle"/>
          </p:nvPr>
        </p:nvSpPr>
        <p:spPr>
          <a:xfrm>
            <a:off x="720000" y="1812493"/>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70" name="Google Shape;2070;p40"/>
          <p:cNvSpPr txBox="1"/>
          <p:nvPr>
            <p:ph idx="8" type="subTitle"/>
          </p:nvPr>
        </p:nvSpPr>
        <p:spPr>
          <a:xfrm>
            <a:off x="3419275" y="1812493"/>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71" name="Google Shape;2071;p40"/>
          <p:cNvSpPr txBox="1"/>
          <p:nvPr>
            <p:ph idx="9" type="subTitle"/>
          </p:nvPr>
        </p:nvSpPr>
        <p:spPr>
          <a:xfrm>
            <a:off x="6118550" y="1812493"/>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72" name="Google Shape;2072;p40"/>
          <p:cNvSpPr txBox="1"/>
          <p:nvPr>
            <p:ph idx="13" type="subTitle"/>
          </p:nvPr>
        </p:nvSpPr>
        <p:spPr>
          <a:xfrm>
            <a:off x="6118550" y="3593100"/>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73" name="Google Shape;2073;p40"/>
          <p:cNvSpPr txBox="1"/>
          <p:nvPr>
            <p:ph idx="14" type="subTitle"/>
          </p:nvPr>
        </p:nvSpPr>
        <p:spPr>
          <a:xfrm>
            <a:off x="720000" y="3593100"/>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74" name="Google Shape;2074;p40"/>
          <p:cNvSpPr txBox="1"/>
          <p:nvPr>
            <p:ph idx="15" type="subTitle"/>
          </p:nvPr>
        </p:nvSpPr>
        <p:spPr>
          <a:xfrm>
            <a:off x="3419275" y="3593100"/>
            <a:ext cx="2305500" cy="467100"/>
          </a:xfrm>
          <a:prstGeom prst="rect">
            <a:avLst/>
          </a:prstGeom>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75" name="Google Shape;2075;p40"/>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076" name="Google Shape;2076;p40"/>
          <p:cNvGrpSpPr/>
          <p:nvPr/>
        </p:nvGrpSpPr>
        <p:grpSpPr>
          <a:xfrm>
            <a:off x="41644" y="-9"/>
            <a:ext cx="634509" cy="634444"/>
            <a:chOff x="3248075" y="3436175"/>
            <a:chExt cx="1216700" cy="1216575"/>
          </a:xfrm>
        </p:grpSpPr>
        <p:sp>
          <p:nvSpPr>
            <p:cNvPr id="2077" name="Google Shape;2077;p40"/>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40"/>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40"/>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40"/>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40"/>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40"/>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40"/>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0"/>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40"/>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40"/>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0"/>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40"/>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40"/>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40"/>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40"/>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40"/>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40"/>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40"/>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40"/>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40"/>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40"/>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40"/>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40"/>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40"/>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40"/>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40"/>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0"/>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40"/>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40"/>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0"/>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40"/>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40"/>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9" name="Google Shape;2109;p40"/>
          <p:cNvGrpSpPr/>
          <p:nvPr/>
        </p:nvGrpSpPr>
        <p:grpSpPr>
          <a:xfrm>
            <a:off x="8467844" y="-9"/>
            <a:ext cx="634509" cy="634444"/>
            <a:chOff x="3248075" y="3436175"/>
            <a:chExt cx="1216700" cy="1216575"/>
          </a:xfrm>
        </p:grpSpPr>
        <p:sp>
          <p:nvSpPr>
            <p:cNvPr id="2110" name="Google Shape;2110;p40"/>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40"/>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40"/>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40"/>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40"/>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40"/>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40"/>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40"/>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40"/>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40"/>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40"/>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40"/>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40"/>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40"/>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40"/>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40"/>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40"/>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40"/>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40"/>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40"/>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40"/>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40"/>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40"/>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40"/>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40"/>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40"/>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40"/>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40"/>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40"/>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40"/>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40"/>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40"/>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2" name="Google Shape;2142;p40"/>
          <p:cNvSpPr/>
          <p:nvPr/>
        </p:nvSpPr>
        <p:spPr>
          <a:xfrm rot="-820355">
            <a:off x="-88073" y="1798849"/>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0"/>
          <p:cNvSpPr/>
          <p:nvPr/>
        </p:nvSpPr>
        <p:spPr>
          <a:xfrm rot="932611">
            <a:off x="8533443" y="2590013"/>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144" name="Shape 2144"/>
        <p:cNvGrpSpPr/>
        <p:nvPr/>
      </p:nvGrpSpPr>
      <p:grpSpPr>
        <a:xfrm>
          <a:off x="0" y="0"/>
          <a:ext cx="0" cy="0"/>
          <a:chOff x="0" y="0"/>
          <a:chExt cx="0" cy="0"/>
        </a:xfrm>
      </p:grpSpPr>
      <p:pic>
        <p:nvPicPr>
          <p:cNvPr id="2145" name="Google Shape;2145;p41"/>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2146" name="Google Shape;2146;p41"/>
          <p:cNvSpPr txBox="1"/>
          <p:nvPr>
            <p:ph hasCustomPrompt="1" type="title"/>
          </p:nvPr>
        </p:nvSpPr>
        <p:spPr>
          <a:xfrm rot="-358">
            <a:off x="5145950" y="902464"/>
            <a:ext cx="2881200" cy="960300"/>
          </a:xfrm>
          <a:prstGeom prst="rect">
            <a:avLst/>
          </a:prstGeom>
          <a:no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6200"/>
              <a:buNone/>
              <a:defRPr sz="49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2147" name="Google Shape;2147;p41"/>
          <p:cNvSpPr txBox="1"/>
          <p:nvPr>
            <p:ph idx="1" type="subTitle"/>
          </p:nvPr>
        </p:nvSpPr>
        <p:spPr>
          <a:xfrm>
            <a:off x="5145927" y="1862887"/>
            <a:ext cx="2881200" cy="39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148" name="Google Shape;2148;p41"/>
          <p:cNvSpPr txBox="1"/>
          <p:nvPr>
            <p:ph hasCustomPrompt="1" idx="2" type="title"/>
          </p:nvPr>
        </p:nvSpPr>
        <p:spPr>
          <a:xfrm>
            <a:off x="5145950" y="2889801"/>
            <a:ext cx="2881200" cy="960600"/>
          </a:xfrm>
          <a:prstGeom prst="rect">
            <a:avLst/>
          </a:prstGeom>
          <a:no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6200"/>
              <a:buNone/>
              <a:defRPr sz="49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2149" name="Google Shape;2149;p41"/>
          <p:cNvSpPr txBox="1"/>
          <p:nvPr>
            <p:ph idx="3" type="subTitle"/>
          </p:nvPr>
        </p:nvSpPr>
        <p:spPr>
          <a:xfrm>
            <a:off x="5145927" y="3850287"/>
            <a:ext cx="2881200" cy="39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150" name="Google Shape;2150;p41"/>
          <p:cNvSpPr txBox="1"/>
          <p:nvPr>
            <p:ph hasCustomPrompt="1" idx="4" type="title"/>
          </p:nvPr>
        </p:nvSpPr>
        <p:spPr>
          <a:xfrm rot="-358">
            <a:off x="1116875" y="902464"/>
            <a:ext cx="2881200" cy="960300"/>
          </a:xfrm>
          <a:prstGeom prst="rect">
            <a:avLst/>
          </a:prstGeom>
          <a:no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6200"/>
              <a:buNone/>
              <a:defRPr sz="4900"/>
            </a:lvl1pPr>
            <a:lvl2pPr lvl="1" rtl="0" algn="r">
              <a:spcBef>
                <a:spcPts val="0"/>
              </a:spcBef>
              <a:spcAft>
                <a:spcPts val="0"/>
              </a:spcAft>
              <a:buSzPts val="6200"/>
              <a:buNone/>
              <a:defRPr sz="6200"/>
            </a:lvl2pPr>
            <a:lvl3pPr lvl="2" rtl="0" algn="r">
              <a:spcBef>
                <a:spcPts val="0"/>
              </a:spcBef>
              <a:spcAft>
                <a:spcPts val="0"/>
              </a:spcAft>
              <a:buSzPts val="6200"/>
              <a:buNone/>
              <a:defRPr sz="6200"/>
            </a:lvl3pPr>
            <a:lvl4pPr lvl="3" rtl="0" algn="r">
              <a:spcBef>
                <a:spcPts val="0"/>
              </a:spcBef>
              <a:spcAft>
                <a:spcPts val="0"/>
              </a:spcAft>
              <a:buSzPts val="6200"/>
              <a:buNone/>
              <a:defRPr sz="6200"/>
            </a:lvl4pPr>
            <a:lvl5pPr lvl="4" rtl="0" algn="r">
              <a:spcBef>
                <a:spcPts val="0"/>
              </a:spcBef>
              <a:spcAft>
                <a:spcPts val="0"/>
              </a:spcAft>
              <a:buSzPts val="6200"/>
              <a:buNone/>
              <a:defRPr sz="6200"/>
            </a:lvl5pPr>
            <a:lvl6pPr lvl="5" rtl="0" algn="r">
              <a:spcBef>
                <a:spcPts val="0"/>
              </a:spcBef>
              <a:spcAft>
                <a:spcPts val="0"/>
              </a:spcAft>
              <a:buSzPts val="6200"/>
              <a:buNone/>
              <a:defRPr sz="6200"/>
            </a:lvl6pPr>
            <a:lvl7pPr lvl="6" rtl="0" algn="r">
              <a:spcBef>
                <a:spcPts val="0"/>
              </a:spcBef>
              <a:spcAft>
                <a:spcPts val="0"/>
              </a:spcAft>
              <a:buSzPts val="6200"/>
              <a:buNone/>
              <a:defRPr sz="6200"/>
            </a:lvl7pPr>
            <a:lvl8pPr lvl="7" rtl="0" algn="r">
              <a:spcBef>
                <a:spcPts val="0"/>
              </a:spcBef>
              <a:spcAft>
                <a:spcPts val="0"/>
              </a:spcAft>
              <a:buSzPts val="6200"/>
              <a:buNone/>
              <a:defRPr sz="6200"/>
            </a:lvl8pPr>
            <a:lvl9pPr lvl="8" rtl="0" algn="r">
              <a:spcBef>
                <a:spcPts val="0"/>
              </a:spcBef>
              <a:spcAft>
                <a:spcPts val="0"/>
              </a:spcAft>
              <a:buSzPts val="6200"/>
              <a:buNone/>
              <a:defRPr sz="6200"/>
            </a:lvl9pPr>
          </a:lstStyle>
          <a:p>
            <a:r>
              <a:t>xx%</a:t>
            </a:r>
          </a:p>
        </p:txBody>
      </p:sp>
      <p:sp>
        <p:nvSpPr>
          <p:cNvPr id="2151" name="Google Shape;2151;p41"/>
          <p:cNvSpPr txBox="1"/>
          <p:nvPr>
            <p:ph idx="5" type="subTitle"/>
          </p:nvPr>
        </p:nvSpPr>
        <p:spPr>
          <a:xfrm>
            <a:off x="1116853" y="1862887"/>
            <a:ext cx="2881200" cy="39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152" name="Google Shape;2152;p41"/>
          <p:cNvSpPr txBox="1"/>
          <p:nvPr>
            <p:ph hasCustomPrompt="1" idx="6" type="title"/>
          </p:nvPr>
        </p:nvSpPr>
        <p:spPr>
          <a:xfrm>
            <a:off x="1116875" y="2889801"/>
            <a:ext cx="2881200" cy="960600"/>
          </a:xfrm>
          <a:prstGeom prst="rect">
            <a:avLst/>
          </a:prstGeom>
          <a:no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6200"/>
              <a:buNone/>
              <a:defRPr sz="4900"/>
            </a:lvl1pPr>
            <a:lvl2pPr lvl="1" rtl="0" algn="r">
              <a:spcBef>
                <a:spcPts val="0"/>
              </a:spcBef>
              <a:spcAft>
                <a:spcPts val="0"/>
              </a:spcAft>
              <a:buSzPts val="6200"/>
              <a:buNone/>
              <a:defRPr sz="6200"/>
            </a:lvl2pPr>
            <a:lvl3pPr lvl="2" rtl="0" algn="r">
              <a:spcBef>
                <a:spcPts val="0"/>
              </a:spcBef>
              <a:spcAft>
                <a:spcPts val="0"/>
              </a:spcAft>
              <a:buSzPts val="6200"/>
              <a:buNone/>
              <a:defRPr sz="6200"/>
            </a:lvl3pPr>
            <a:lvl4pPr lvl="3" rtl="0" algn="r">
              <a:spcBef>
                <a:spcPts val="0"/>
              </a:spcBef>
              <a:spcAft>
                <a:spcPts val="0"/>
              </a:spcAft>
              <a:buSzPts val="6200"/>
              <a:buNone/>
              <a:defRPr sz="6200"/>
            </a:lvl4pPr>
            <a:lvl5pPr lvl="4" rtl="0" algn="r">
              <a:spcBef>
                <a:spcPts val="0"/>
              </a:spcBef>
              <a:spcAft>
                <a:spcPts val="0"/>
              </a:spcAft>
              <a:buSzPts val="6200"/>
              <a:buNone/>
              <a:defRPr sz="6200"/>
            </a:lvl5pPr>
            <a:lvl6pPr lvl="5" rtl="0" algn="r">
              <a:spcBef>
                <a:spcPts val="0"/>
              </a:spcBef>
              <a:spcAft>
                <a:spcPts val="0"/>
              </a:spcAft>
              <a:buSzPts val="6200"/>
              <a:buNone/>
              <a:defRPr sz="6200"/>
            </a:lvl6pPr>
            <a:lvl7pPr lvl="6" rtl="0" algn="r">
              <a:spcBef>
                <a:spcPts val="0"/>
              </a:spcBef>
              <a:spcAft>
                <a:spcPts val="0"/>
              </a:spcAft>
              <a:buSzPts val="6200"/>
              <a:buNone/>
              <a:defRPr sz="6200"/>
            </a:lvl7pPr>
            <a:lvl8pPr lvl="7" rtl="0" algn="r">
              <a:spcBef>
                <a:spcPts val="0"/>
              </a:spcBef>
              <a:spcAft>
                <a:spcPts val="0"/>
              </a:spcAft>
              <a:buSzPts val="6200"/>
              <a:buNone/>
              <a:defRPr sz="6200"/>
            </a:lvl8pPr>
            <a:lvl9pPr lvl="8" rtl="0" algn="r">
              <a:spcBef>
                <a:spcPts val="0"/>
              </a:spcBef>
              <a:spcAft>
                <a:spcPts val="0"/>
              </a:spcAft>
              <a:buSzPts val="6200"/>
              <a:buNone/>
              <a:defRPr sz="6200"/>
            </a:lvl9pPr>
          </a:lstStyle>
          <a:p>
            <a:r>
              <a:t>xx%</a:t>
            </a:r>
          </a:p>
        </p:txBody>
      </p:sp>
      <p:sp>
        <p:nvSpPr>
          <p:cNvPr id="2153" name="Google Shape;2153;p41"/>
          <p:cNvSpPr txBox="1"/>
          <p:nvPr>
            <p:ph idx="7" type="subTitle"/>
          </p:nvPr>
        </p:nvSpPr>
        <p:spPr>
          <a:xfrm>
            <a:off x="1116853" y="3850287"/>
            <a:ext cx="2881200" cy="390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154" name="Google Shape;2154;p41"/>
          <p:cNvSpPr/>
          <p:nvPr/>
        </p:nvSpPr>
        <p:spPr>
          <a:xfrm rot="932611">
            <a:off x="8323693" y="526876"/>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41"/>
          <p:cNvSpPr/>
          <p:nvPr/>
        </p:nvSpPr>
        <p:spPr>
          <a:xfrm rot="-820355">
            <a:off x="97327" y="3621074"/>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6" name="Google Shape;2156;p41"/>
          <p:cNvGrpSpPr/>
          <p:nvPr/>
        </p:nvGrpSpPr>
        <p:grpSpPr>
          <a:xfrm>
            <a:off x="0" y="10"/>
            <a:ext cx="617719" cy="617655"/>
            <a:chOff x="3248075" y="3436175"/>
            <a:chExt cx="1216700" cy="1216575"/>
          </a:xfrm>
        </p:grpSpPr>
        <p:sp>
          <p:nvSpPr>
            <p:cNvPr id="2157" name="Google Shape;2157;p4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4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4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4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4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4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4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4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4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4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4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4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4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4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4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4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4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4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4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9" name="Google Shape;2189;p41"/>
          <p:cNvGrpSpPr/>
          <p:nvPr/>
        </p:nvGrpSpPr>
        <p:grpSpPr>
          <a:xfrm>
            <a:off x="8526275" y="4442135"/>
            <a:ext cx="617719" cy="617655"/>
            <a:chOff x="3248075" y="3436175"/>
            <a:chExt cx="1216700" cy="1216575"/>
          </a:xfrm>
        </p:grpSpPr>
        <p:sp>
          <p:nvSpPr>
            <p:cNvPr id="2190" name="Google Shape;2190;p41"/>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41"/>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1"/>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1"/>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1"/>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1"/>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1"/>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41"/>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41"/>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41"/>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41"/>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41"/>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41"/>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41"/>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1"/>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41"/>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41"/>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1"/>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41"/>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1"/>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1"/>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1"/>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41"/>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41"/>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1"/>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1"/>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41"/>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41"/>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41"/>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41"/>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41"/>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41"/>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TITLE_AND_TWO_COLUMNS_1">
    <p:spTree>
      <p:nvGrpSpPr>
        <p:cNvPr id="2222" name="Shape 2222"/>
        <p:cNvGrpSpPr/>
        <p:nvPr/>
      </p:nvGrpSpPr>
      <p:grpSpPr>
        <a:xfrm>
          <a:off x="0" y="0"/>
          <a:ext cx="0" cy="0"/>
          <a:chOff x="0" y="0"/>
          <a:chExt cx="0" cy="0"/>
        </a:xfrm>
      </p:grpSpPr>
      <p:pic>
        <p:nvPicPr>
          <p:cNvPr id="2223" name="Google Shape;2223;p42"/>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2224" name="Google Shape;2224;p42"/>
          <p:cNvSpPr txBox="1"/>
          <p:nvPr>
            <p:ph idx="1" type="subTitle"/>
          </p:nvPr>
        </p:nvSpPr>
        <p:spPr>
          <a:xfrm>
            <a:off x="1290763" y="3768450"/>
            <a:ext cx="2907600" cy="6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25" name="Google Shape;2225;p42"/>
          <p:cNvSpPr txBox="1"/>
          <p:nvPr>
            <p:ph idx="2" type="subTitle"/>
          </p:nvPr>
        </p:nvSpPr>
        <p:spPr>
          <a:xfrm>
            <a:off x="4945638" y="3768450"/>
            <a:ext cx="2907600" cy="634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26" name="Google Shape;2226;p42"/>
          <p:cNvSpPr txBox="1"/>
          <p:nvPr>
            <p:ph hasCustomPrompt="1" type="title"/>
          </p:nvPr>
        </p:nvSpPr>
        <p:spPr>
          <a:xfrm>
            <a:off x="1290763" y="1844100"/>
            <a:ext cx="2907600" cy="760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a:r>
              <a:t>xx%</a:t>
            </a:r>
          </a:p>
        </p:txBody>
      </p:sp>
      <p:sp>
        <p:nvSpPr>
          <p:cNvPr id="2227" name="Google Shape;2227;p42"/>
          <p:cNvSpPr txBox="1"/>
          <p:nvPr>
            <p:ph hasCustomPrompt="1" idx="3" type="title"/>
          </p:nvPr>
        </p:nvSpPr>
        <p:spPr>
          <a:xfrm>
            <a:off x="4945638" y="1844100"/>
            <a:ext cx="2907600" cy="7602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None/>
              <a:defRPr sz="4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a:r>
              <a:t>xx%</a:t>
            </a:r>
          </a:p>
        </p:txBody>
      </p:sp>
      <p:sp>
        <p:nvSpPr>
          <p:cNvPr id="2228" name="Google Shape;2228;p42"/>
          <p:cNvSpPr txBox="1"/>
          <p:nvPr>
            <p:ph idx="4" type="subTitle"/>
          </p:nvPr>
        </p:nvSpPr>
        <p:spPr>
          <a:xfrm>
            <a:off x="1290763" y="3457450"/>
            <a:ext cx="29076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29" name="Google Shape;2229;p42"/>
          <p:cNvSpPr txBox="1"/>
          <p:nvPr>
            <p:ph idx="5" type="subTitle"/>
          </p:nvPr>
        </p:nvSpPr>
        <p:spPr>
          <a:xfrm>
            <a:off x="4945638" y="3457450"/>
            <a:ext cx="2907600" cy="467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000"/>
              <a:buFont typeface="Poller One"/>
              <a:buNone/>
              <a:defRPr b="1" sz="2000">
                <a:solidFill>
                  <a:schemeClr val="accent5"/>
                </a:solidFill>
                <a:latin typeface="El Messiri"/>
                <a:ea typeface="El Messiri"/>
                <a:cs typeface="El Messiri"/>
                <a:sym typeface="El Messiri"/>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30" name="Google Shape;2230;p42"/>
          <p:cNvSpPr txBox="1"/>
          <p:nvPr>
            <p:ph idx="6"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2231" name="Google Shape;2231;p42"/>
          <p:cNvGrpSpPr/>
          <p:nvPr/>
        </p:nvGrpSpPr>
        <p:grpSpPr>
          <a:xfrm>
            <a:off x="43252" y="4529765"/>
            <a:ext cx="593576" cy="592934"/>
            <a:chOff x="4624275" y="3441875"/>
            <a:chExt cx="1206700" cy="1205150"/>
          </a:xfrm>
        </p:grpSpPr>
        <p:sp>
          <p:nvSpPr>
            <p:cNvPr id="2232" name="Google Shape;2232;p42"/>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2"/>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2"/>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42"/>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42"/>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42"/>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42"/>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42"/>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42"/>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42"/>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42"/>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42"/>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42"/>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42"/>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42"/>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42"/>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42"/>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42"/>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42"/>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42"/>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2"/>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2"/>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2"/>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2"/>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42"/>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42"/>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42"/>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42"/>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42"/>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42"/>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42"/>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42"/>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4" name="Google Shape;2264;p42"/>
          <p:cNvSpPr/>
          <p:nvPr/>
        </p:nvSpPr>
        <p:spPr>
          <a:xfrm rot="932611">
            <a:off x="8068543" y="4003051"/>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42"/>
          <p:cNvSpPr/>
          <p:nvPr/>
        </p:nvSpPr>
        <p:spPr>
          <a:xfrm rot="-820355">
            <a:off x="97327" y="1357474"/>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6" name="Google Shape;2266;p42"/>
          <p:cNvGrpSpPr/>
          <p:nvPr/>
        </p:nvGrpSpPr>
        <p:grpSpPr>
          <a:xfrm>
            <a:off x="8423999" y="8"/>
            <a:ext cx="635328" cy="634511"/>
            <a:chOff x="4624275" y="3441875"/>
            <a:chExt cx="1206700" cy="1205150"/>
          </a:xfrm>
        </p:grpSpPr>
        <p:sp>
          <p:nvSpPr>
            <p:cNvPr id="2267" name="Google Shape;2267;p42"/>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42"/>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42"/>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42"/>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2"/>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2"/>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2"/>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42"/>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2"/>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2"/>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2"/>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42"/>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42"/>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42"/>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2"/>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42"/>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2"/>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42"/>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2"/>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42"/>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2"/>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42"/>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2"/>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42"/>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42"/>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42"/>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2"/>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2"/>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2"/>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2"/>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2"/>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2"/>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299" name="Shape 2299"/>
        <p:cNvGrpSpPr/>
        <p:nvPr/>
      </p:nvGrpSpPr>
      <p:grpSpPr>
        <a:xfrm>
          <a:off x="0" y="0"/>
          <a:ext cx="0" cy="0"/>
          <a:chOff x="0" y="0"/>
          <a:chExt cx="0" cy="0"/>
        </a:xfrm>
      </p:grpSpPr>
      <p:pic>
        <p:nvPicPr>
          <p:cNvPr id="2300" name="Google Shape;2300;p43"/>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2301" name="Google Shape;2301;p43"/>
          <p:cNvSpPr txBox="1"/>
          <p:nvPr>
            <p:ph type="ctrTitle"/>
          </p:nvPr>
        </p:nvSpPr>
        <p:spPr>
          <a:xfrm>
            <a:off x="720000" y="540000"/>
            <a:ext cx="5137200" cy="14508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5200"/>
              <a:buNone/>
              <a:defRPr sz="7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02" name="Google Shape;2302;p43"/>
          <p:cNvSpPr txBox="1"/>
          <p:nvPr>
            <p:ph idx="1" type="subTitle"/>
          </p:nvPr>
        </p:nvSpPr>
        <p:spPr>
          <a:xfrm>
            <a:off x="720000" y="2012375"/>
            <a:ext cx="3216600" cy="1138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0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03" name="Google Shape;2303;p43"/>
          <p:cNvSpPr txBox="1"/>
          <p:nvPr>
            <p:ph idx="2" type="subTitle"/>
          </p:nvPr>
        </p:nvSpPr>
        <p:spPr>
          <a:xfrm rot="-1283">
            <a:off x="720000" y="4336597"/>
            <a:ext cx="3216600" cy="4188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304" name="Google Shape;2304;p43"/>
          <p:cNvGrpSpPr/>
          <p:nvPr/>
        </p:nvGrpSpPr>
        <p:grpSpPr>
          <a:xfrm>
            <a:off x="2" y="4529765"/>
            <a:ext cx="593576" cy="592934"/>
            <a:chOff x="4624275" y="3441875"/>
            <a:chExt cx="1206700" cy="1205150"/>
          </a:xfrm>
        </p:grpSpPr>
        <p:sp>
          <p:nvSpPr>
            <p:cNvPr id="2305" name="Google Shape;2305;p43"/>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43"/>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43"/>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43"/>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43"/>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43"/>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3"/>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3"/>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43"/>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43"/>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43"/>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43"/>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3"/>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3"/>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3"/>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3"/>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43"/>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43"/>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43"/>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43"/>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3"/>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43"/>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43"/>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43"/>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43"/>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43"/>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3"/>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43"/>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43"/>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3"/>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43"/>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43"/>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37" name="Google Shape;2337;p43"/>
          <p:cNvSpPr/>
          <p:nvPr/>
        </p:nvSpPr>
        <p:spPr>
          <a:xfrm rot="-820355">
            <a:off x="8251252" y="2168149"/>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8" name="Google Shape;2338;p43"/>
          <p:cNvGrpSpPr/>
          <p:nvPr/>
        </p:nvGrpSpPr>
        <p:grpSpPr>
          <a:xfrm>
            <a:off x="8423999" y="63058"/>
            <a:ext cx="635328" cy="634511"/>
            <a:chOff x="4624275" y="3441875"/>
            <a:chExt cx="1206700" cy="1205150"/>
          </a:xfrm>
        </p:grpSpPr>
        <p:sp>
          <p:nvSpPr>
            <p:cNvPr id="2339" name="Google Shape;2339;p43"/>
            <p:cNvSpPr/>
            <p:nvPr/>
          </p:nvSpPr>
          <p:spPr>
            <a:xfrm>
              <a:off x="5259875" y="4259075"/>
              <a:ext cx="88800" cy="387025"/>
            </a:xfrm>
            <a:custGeom>
              <a:rect b="b" l="l" r="r" t="t"/>
              <a:pathLst>
                <a:path extrusionOk="0" h="15481" w="3552">
                  <a:moveTo>
                    <a:pt x="356" y="0"/>
                  </a:moveTo>
                  <a:cubicBezTo>
                    <a:pt x="328" y="0"/>
                    <a:pt x="295" y="4"/>
                    <a:pt x="257" y="12"/>
                  </a:cubicBezTo>
                  <a:cubicBezTo>
                    <a:pt x="249" y="16"/>
                    <a:pt x="239" y="18"/>
                    <a:pt x="228" y="18"/>
                  </a:cubicBezTo>
                  <a:cubicBezTo>
                    <a:pt x="192" y="18"/>
                    <a:pt x="144" y="2"/>
                    <a:pt x="102" y="2"/>
                  </a:cubicBezTo>
                  <a:cubicBezTo>
                    <a:pt x="44" y="2"/>
                    <a:pt x="0" y="33"/>
                    <a:pt x="29" y="184"/>
                  </a:cubicBezTo>
                  <a:cubicBezTo>
                    <a:pt x="470" y="2522"/>
                    <a:pt x="866" y="4871"/>
                    <a:pt x="1349" y="7200"/>
                  </a:cubicBezTo>
                  <a:cubicBezTo>
                    <a:pt x="1900" y="9862"/>
                    <a:pt x="2528" y="12506"/>
                    <a:pt x="3114" y="15160"/>
                  </a:cubicBezTo>
                  <a:cubicBezTo>
                    <a:pt x="3147" y="15311"/>
                    <a:pt x="3173" y="15480"/>
                    <a:pt x="3311" y="15480"/>
                  </a:cubicBezTo>
                  <a:cubicBezTo>
                    <a:pt x="3330" y="15480"/>
                    <a:pt x="3350" y="15478"/>
                    <a:pt x="3372" y="15471"/>
                  </a:cubicBezTo>
                  <a:cubicBezTo>
                    <a:pt x="3552" y="15422"/>
                    <a:pt x="3547" y="15259"/>
                    <a:pt x="3492" y="15042"/>
                  </a:cubicBezTo>
                  <a:cubicBezTo>
                    <a:pt x="3231" y="14000"/>
                    <a:pt x="3006" y="12950"/>
                    <a:pt x="2798" y="11896"/>
                  </a:cubicBezTo>
                  <a:cubicBezTo>
                    <a:pt x="2039" y="8026"/>
                    <a:pt x="1288" y="4154"/>
                    <a:pt x="545" y="281"/>
                  </a:cubicBezTo>
                  <a:cubicBezTo>
                    <a:pt x="516" y="128"/>
                    <a:pt x="519" y="0"/>
                    <a:pt x="356"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43"/>
            <p:cNvSpPr/>
            <p:nvPr/>
          </p:nvSpPr>
          <p:spPr>
            <a:xfrm>
              <a:off x="4624450" y="4077075"/>
              <a:ext cx="388575" cy="87325"/>
            </a:xfrm>
            <a:custGeom>
              <a:rect b="b" l="l" r="r" t="t"/>
              <a:pathLst>
                <a:path extrusionOk="0" h="3493" w="15543">
                  <a:moveTo>
                    <a:pt x="15415" y="1"/>
                  </a:moveTo>
                  <a:cubicBezTo>
                    <a:pt x="15386" y="1"/>
                    <a:pt x="15347" y="5"/>
                    <a:pt x="15297" y="15"/>
                  </a:cubicBezTo>
                  <a:cubicBezTo>
                    <a:pt x="13371" y="395"/>
                    <a:pt x="11440" y="764"/>
                    <a:pt x="9503" y="1086"/>
                  </a:cubicBezTo>
                  <a:cubicBezTo>
                    <a:pt x="6422" y="1596"/>
                    <a:pt x="3399" y="2368"/>
                    <a:pt x="365" y="3082"/>
                  </a:cubicBezTo>
                  <a:cubicBezTo>
                    <a:pt x="196" y="3122"/>
                    <a:pt x="0" y="3147"/>
                    <a:pt x="49" y="3337"/>
                  </a:cubicBezTo>
                  <a:cubicBezTo>
                    <a:pt x="78" y="3453"/>
                    <a:pt x="157" y="3493"/>
                    <a:pt x="267" y="3493"/>
                  </a:cubicBezTo>
                  <a:cubicBezTo>
                    <a:pt x="328" y="3493"/>
                    <a:pt x="399" y="3480"/>
                    <a:pt x="476" y="3462"/>
                  </a:cubicBezTo>
                  <a:cubicBezTo>
                    <a:pt x="2029" y="3100"/>
                    <a:pt x="3587" y="2752"/>
                    <a:pt x="5152" y="2446"/>
                  </a:cubicBezTo>
                  <a:cubicBezTo>
                    <a:pt x="8526" y="1786"/>
                    <a:pt x="11907" y="1145"/>
                    <a:pt x="15288" y="516"/>
                  </a:cubicBezTo>
                  <a:cubicBezTo>
                    <a:pt x="15528" y="471"/>
                    <a:pt x="15530" y="375"/>
                    <a:pt x="15509" y="107"/>
                  </a:cubicBezTo>
                  <a:cubicBezTo>
                    <a:pt x="15505" y="80"/>
                    <a:pt x="15543" y="1"/>
                    <a:pt x="1541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43"/>
            <p:cNvSpPr/>
            <p:nvPr/>
          </p:nvSpPr>
          <p:spPr>
            <a:xfrm>
              <a:off x="5442250" y="4077325"/>
              <a:ext cx="388375" cy="87400"/>
            </a:xfrm>
            <a:custGeom>
              <a:rect b="b" l="l" r="r" t="t"/>
              <a:pathLst>
                <a:path extrusionOk="0" h="3496" w="15535">
                  <a:moveTo>
                    <a:pt x="138" y="0"/>
                  </a:moveTo>
                  <a:cubicBezTo>
                    <a:pt x="27" y="0"/>
                    <a:pt x="25" y="72"/>
                    <a:pt x="19" y="143"/>
                  </a:cubicBezTo>
                  <a:cubicBezTo>
                    <a:pt x="0" y="357"/>
                    <a:pt x="25" y="448"/>
                    <a:pt x="304" y="511"/>
                  </a:cubicBezTo>
                  <a:cubicBezTo>
                    <a:pt x="5228" y="1630"/>
                    <a:pt x="10257" y="2231"/>
                    <a:pt x="15152" y="3491"/>
                  </a:cubicBezTo>
                  <a:cubicBezTo>
                    <a:pt x="15162" y="3494"/>
                    <a:pt x="15173" y="3495"/>
                    <a:pt x="15185" y="3495"/>
                  </a:cubicBezTo>
                  <a:cubicBezTo>
                    <a:pt x="15291" y="3495"/>
                    <a:pt x="15465" y="3400"/>
                    <a:pt x="15488" y="3323"/>
                  </a:cubicBezTo>
                  <a:cubicBezTo>
                    <a:pt x="15535" y="3168"/>
                    <a:pt x="15383" y="3108"/>
                    <a:pt x="15227" y="3074"/>
                  </a:cubicBezTo>
                  <a:cubicBezTo>
                    <a:pt x="12726" y="2515"/>
                    <a:pt x="10236" y="1906"/>
                    <a:pt x="7725" y="1398"/>
                  </a:cubicBezTo>
                  <a:cubicBezTo>
                    <a:pt x="5222" y="892"/>
                    <a:pt x="2700" y="485"/>
                    <a:pt x="452" y="83"/>
                  </a:cubicBezTo>
                  <a:cubicBezTo>
                    <a:pt x="299" y="23"/>
                    <a:pt x="201" y="0"/>
                    <a:pt x="138"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43"/>
            <p:cNvSpPr/>
            <p:nvPr/>
          </p:nvSpPr>
          <p:spPr>
            <a:xfrm>
              <a:off x="4624275" y="3923225"/>
              <a:ext cx="388875" cy="88325"/>
            </a:xfrm>
            <a:custGeom>
              <a:rect b="b" l="l" r="r" t="t"/>
              <a:pathLst>
                <a:path extrusionOk="0" h="3533" w="15555">
                  <a:moveTo>
                    <a:pt x="367" y="0"/>
                  </a:moveTo>
                  <a:cubicBezTo>
                    <a:pt x="260" y="0"/>
                    <a:pt x="91" y="86"/>
                    <a:pt x="62" y="164"/>
                  </a:cubicBezTo>
                  <a:cubicBezTo>
                    <a:pt x="1" y="325"/>
                    <a:pt x="157" y="381"/>
                    <a:pt x="309" y="422"/>
                  </a:cubicBezTo>
                  <a:cubicBezTo>
                    <a:pt x="5250" y="1704"/>
                    <a:pt x="10278" y="2555"/>
                    <a:pt x="15256" y="3444"/>
                  </a:cubicBezTo>
                  <a:cubicBezTo>
                    <a:pt x="15333" y="3503"/>
                    <a:pt x="15391" y="3532"/>
                    <a:pt x="15434" y="3532"/>
                  </a:cubicBezTo>
                  <a:cubicBezTo>
                    <a:pt x="15493" y="3532"/>
                    <a:pt x="15522" y="3476"/>
                    <a:pt x="15524" y="3367"/>
                  </a:cubicBezTo>
                  <a:cubicBezTo>
                    <a:pt x="15530" y="3173"/>
                    <a:pt x="15554" y="3050"/>
                    <a:pt x="15255" y="2983"/>
                  </a:cubicBezTo>
                  <a:cubicBezTo>
                    <a:pt x="10329" y="1871"/>
                    <a:pt x="5301" y="1265"/>
                    <a:pt x="404" y="4"/>
                  </a:cubicBezTo>
                  <a:cubicBezTo>
                    <a:pt x="393" y="2"/>
                    <a:pt x="380" y="0"/>
                    <a:pt x="367"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3"/>
            <p:cNvSpPr/>
            <p:nvPr/>
          </p:nvSpPr>
          <p:spPr>
            <a:xfrm>
              <a:off x="5441150" y="3923700"/>
              <a:ext cx="389825" cy="88075"/>
            </a:xfrm>
            <a:custGeom>
              <a:rect b="b" l="l" r="r" t="t"/>
              <a:pathLst>
                <a:path extrusionOk="0" h="3523" w="15593">
                  <a:moveTo>
                    <a:pt x="15284" y="0"/>
                  </a:moveTo>
                  <a:cubicBezTo>
                    <a:pt x="15234" y="0"/>
                    <a:pt x="15178" y="9"/>
                    <a:pt x="15111" y="24"/>
                  </a:cubicBezTo>
                  <a:cubicBezTo>
                    <a:pt x="12752" y="526"/>
                    <a:pt x="10388" y="1005"/>
                    <a:pt x="8022" y="1475"/>
                  </a:cubicBezTo>
                  <a:cubicBezTo>
                    <a:pt x="5449" y="1986"/>
                    <a:pt x="2875" y="2490"/>
                    <a:pt x="296" y="2970"/>
                  </a:cubicBezTo>
                  <a:cubicBezTo>
                    <a:pt x="1" y="3025"/>
                    <a:pt x="62" y="3175"/>
                    <a:pt x="67" y="3334"/>
                  </a:cubicBezTo>
                  <a:cubicBezTo>
                    <a:pt x="71" y="3478"/>
                    <a:pt x="104" y="3522"/>
                    <a:pt x="149" y="3522"/>
                  </a:cubicBezTo>
                  <a:cubicBezTo>
                    <a:pt x="216" y="3522"/>
                    <a:pt x="309" y="3428"/>
                    <a:pt x="378" y="3416"/>
                  </a:cubicBezTo>
                  <a:cubicBezTo>
                    <a:pt x="5052" y="2547"/>
                    <a:pt x="9757" y="1839"/>
                    <a:pt x="14358" y="613"/>
                  </a:cubicBezTo>
                  <a:cubicBezTo>
                    <a:pt x="14763" y="506"/>
                    <a:pt x="15167" y="391"/>
                    <a:pt x="15592" y="274"/>
                  </a:cubicBezTo>
                  <a:cubicBezTo>
                    <a:pt x="15499" y="67"/>
                    <a:pt x="15418" y="0"/>
                    <a:pt x="1528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43"/>
            <p:cNvSpPr/>
            <p:nvPr/>
          </p:nvSpPr>
          <p:spPr>
            <a:xfrm>
              <a:off x="5106725" y="4258975"/>
              <a:ext cx="93325" cy="388050"/>
            </a:xfrm>
            <a:custGeom>
              <a:rect b="b" l="l" r="r" t="t"/>
              <a:pathLst>
                <a:path extrusionOk="0" h="15522" w="3733">
                  <a:moveTo>
                    <a:pt x="3249" y="0"/>
                  </a:moveTo>
                  <a:cubicBezTo>
                    <a:pt x="3120" y="0"/>
                    <a:pt x="3033" y="44"/>
                    <a:pt x="2990" y="280"/>
                  </a:cubicBezTo>
                  <a:cubicBezTo>
                    <a:pt x="2478" y="3063"/>
                    <a:pt x="1940" y="5842"/>
                    <a:pt x="1389" y="8618"/>
                  </a:cubicBezTo>
                  <a:cubicBezTo>
                    <a:pt x="964" y="10762"/>
                    <a:pt x="521" y="12903"/>
                    <a:pt x="53" y="15040"/>
                  </a:cubicBezTo>
                  <a:cubicBezTo>
                    <a:pt x="0" y="15283"/>
                    <a:pt x="2" y="15393"/>
                    <a:pt x="251" y="15522"/>
                  </a:cubicBezTo>
                  <a:cubicBezTo>
                    <a:pt x="310" y="15422"/>
                    <a:pt x="392" y="15330"/>
                    <a:pt x="420" y="15223"/>
                  </a:cubicBezTo>
                  <a:cubicBezTo>
                    <a:pt x="1702" y="10315"/>
                    <a:pt x="2548" y="5319"/>
                    <a:pt x="3436" y="332"/>
                  </a:cubicBezTo>
                  <a:cubicBezTo>
                    <a:pt x="3454" y="225"/>
                    <a:pt x="3732" y="39"/>
                    <a:pt x="3370" y="8"/>
                  </a:cubicBezTo>
                  <a:cubicBezTo>
                    <a:pt x="3326" y="4"/>
                    <a:pt x="3286" y="0"/>
                    <a:pt x="3249"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43"/>
            <p:cNvSpPr/>
            <p:nvPr/>
          </p:nvSpPr>
          <p:spPr>
            <a:xfrm>
              <a:off x="5254950" y="3441875"/>
              <a:ext cx="93150" cy="387100"/>
            </a:xfrm>
            <a:custGeom>
              <a:rect b="b" l="l" r="r" t="t"/>
              <a:pathLst>
                <a:path extrusionOk="0" h="15484" w="3726">
                  <a:moveTo>
                    <a:pt x="3511" y="1"/>
                  </a:moveTo>
                  <a:cubicBezTo>
                    <a:pt x="3391" y="1"/>
                    <a:pt x="3348" y="127"/>
                    <a:pt x="3314" y="258"/>
                  </a:cubicBezTo>
                  <a:cubicBezTo>
                    <a:pt x="2040" y="5164"/>
                    <a:pt x="1194" y="10160"/>
                    <a:pt x="306" y="15145"/>
                  </a:cubicBezTo>
                  <a:cubicBezTo>
                    <a:pt x="289" y="15250"/>
                    <a:pt x="1" y="15439"/>
                    <a:pt x="366" y="15474"/>
                  </a:cubicBezTo>
                  <a:cubicBezTo>
                    <a:pt x="414" y="15479"/>
                    <a:pt x="459" y="15484"/>
                    <a:pt x="500" y="15484"/>
                  </a:cubicBezTo>
                  <a:cubicBezTo>
                    <a:pt x="619" y="15484"/>
                    <a:pt x="707" y="15439"/>
                    <a:pt x="749" y="15209"/>
                  </a:cubicBezTo>
                  <a:cubicBezTo>
                    <a:pt x="1262" y="12405"/>
                    <a:pt x="1796" y="9608"/>
                    <a:pt x="2351" y="6812"/>
                  </a:cubicBezTo>
                  <a:cubicBezTo>
                    <a:pt x="2784" y="4637"/>
                    <a:pt x="3252" y="2470"/>
                    <a:pt x="3725" y="199"/>
                  </a:cubicBezTo>
                  <a:cubicBezTo>
                    <a:pt x="3715" y="187"/>
                    <a:pt x="3663" y="37"/>
                    <a:pt x="3576" y="11"/>
                  </a:cubicBezTo>
                  <a:cubicBezTo>
                    <a:pt x="3552" y="4"/>
                    <a:pt x="3530" y="1"/>
                    <a:pt x="351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3"/>
            <p:cNvSpPr/>
            <p:nvPr/>
          </p:nvSpPr>
          <p:spPr>
            <a:xfrm>
              <a:off x="5105875" y="3442000"/>
              <a:ext cx="88100" cy="386975"/>
            </a:xfrm>
            <a:custGeom>
              <a:rect b="b" l="l" r="r" t="t"/>
              <a:pathLst>
                <a:path extrusionOk="0" h="15479" w="3524">
                  <a:moveTo>
                    <a:pt x="270" y="0"/>
                  </a:moveTo>
                  <a:cubicBezTo>
                    <a:pt x="247" y="0"/>
                    <a:pt x="221" y="4"/>
                    <a:pt x="191" y="13"/>
                  </a:cubicBezTo>
                  <a:cubicBezTo>
                    <a:pt x="0" y="67"/>
                    <a:pt x="46" y="243"/>
                    <a:pt x="91" y="448"/>
                  </a:cubicBezTo>
                  <a:cubicBezTo>
                    <a:pt x="520" y="2397"/>
                    <a:pt x="927" y="4350"/>
                    <a:pt x="1315" y="6307"/>
                  </a:cubicBezTo>
                  <a:cubicBezTo>
                    <a:pt x="1901" y="9272"/>
                    <a:pt x="2473" y="12239"/>
                    <a:pt x="3027" y="15209"/>
                  </a:cubicBezTo>
                  <a:cubicBezTo>
                    <a:pt x="3065" y="15416"/>
                    <a:pt x="3131" y="15479"/>
                    <a:pt x="3260" y="15479"/>
                  </a:cubicBezTo>
                  <a:cubicBezTo>
                    <a:pt x="3289" y="15479"/>
                    <a:pt x="3322" y="15476"/>
                    <a:pt x="3358" y="15470"/>
                  </a:cubicBezTo>
                  <a:cubicBezTo>
                    <a:pt x="3439" y="15458"/>
                    <a:pt x="3513" y="15407"/>
                    <a:pt x="3523" y="15403"/>
                  </a:cubicBezTo>
                  <a:cubicBezTo>
                    <a:pt x="3156" y="13369"/>
                    <a:pt x="2770" y="11409"/>
                    <a:pt x="2448" y="9439"/>
                  </a:cubicBezTo>
                  <a:cubicBezTo>
                    <a:pt x="1951" y="6372"/>
                    <a:pt x="1186" y="3367"/>
                    <a:pt x="462" y="351"/>
                  </a:cubicBezTo>
                  <a:cubicBezTo>
                    <a:pt x="426" y="198"/>
                    <a:pt x="434" y="0"/>
                    <a:pt x="2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3"/>
            <p:cNvSpPr/>
            <p:nvPr/>
          </p:nvSpPr>
          <p:spPr>
            <a:xfrm>
              <a:off x="5303975" y="4243700"/>
              <a:ext cx="197425" cy="331825"/>
            </a:xfrm>
            <a:custGeom>
              <a:rect b="b" l="l" r="r" t="t"/>
              <a:pathLst>
                <a:path extrusionOk="0" h="13273" w="7897">
                  <a:moveTo>
                    <a:pt x="466" y="1"/>
                  </a:moveTo>
                  <a:cubicBezTo>
                    <a:pt x="192" y="97"/>
                    <a:pt x="1" y="174"/>
                    <a:pt x="192" y="484"/>
                  </a:cubicBezTo>
                  <a:cubicBezTo>
                    <a:pt x="528" y="1029"/>
                    <a:pt x="820" y="1598"/>
                    <a:pt x="1142" y="2149"/>
                  </a:cubicBezTo>
                  <a:cubicBezTo>
                    <a:pt x="3233" y="5722"/>
                    <a:pt x="5324" y="9292"/>
                    <a:pt x="7428" y="12856"/>
                  </a:cubicBezTo>
                  <a:cubicBezTo>
                    <a:pt x="7529" y="13027"/>
                    <a:pt x="7738" y="13134"/>
                    <a:pt x="7896" y="13272"/>
                  </a:cubicBezTo>
                  <a:cubicBezTo>
                    <a:pt x="7852" y="13073"/>
                    <a:pt x="7855" y="12850"/>
                    <a:pt x="7758" y="12681"/>
                  </a:cubicBezTo>
                  <a:cubicBezTo>
                    <a:pt x="5463" y="8649"/>
                    <a:pt x="3158" y="4625"/>
                    <a:pt x="852" y="599"/>
                  </a:cubicBezTo>
                  <a:cubicBezTo>
                    <a:pt x="730" y="387"/>
                    <a:pt x="588" y="187"/>
                    <a:pt x="466"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3"/>
            <p:cNvSpPr/>
            <p:nvPr/>
          </p:nvSpPr>
          <p:spPr>
            <a:xfrm>
              <a:off x="4696700" y="4122725"/>
              <a:ext cx="331500" cy="195275"/>
            </a:xfrm>
            <a:custGeom>
              <a:rect b="b" l="l" r="r" t="t"/>
              <a:pathLst>
                <a:path extrusionOk="0" h="7811" w="13260">
                  <a:moveTo>
                    <a:pt x="12965" y="0"/>
                  </a:moveTo>
                  <a:cubicBezTo>
                    <a:pt x="12867" y="0"/>
                    <a:pt x="12787" y="111"/>
                    <a:pt x="12703" y="159"/>
                  </a:cubicBezTo>
                  <a:cubicBezTo>
                    <a:pt x="8604" y="2543"/>
                    <a:pt x="4503" y="4926"/>
                    <a:pt x="412" y="7322"/>
                  </a:cubicBezTo>
                  <a:cubicBezTo>
                    <a:pt x="240" y="7424"/>
                    <a:pt x="137" y="7646"/>
                    <a:pt x="1" y="7810"/>
                  </a:cubicBezTo>
                  <a:cubicBezTo>
                    <a:pt x="198" y="7759"/>
                    <a:pt x="418" y="7745"/>
                    <a:pt x="590" y="7648"/>
                  </a:cubicBezTo>
                  <a:cubicBezTo>
                    <a:pt x="4428" y="5469"/>
                    <a:pt x="8262" y="3284"/>
                    <a:pt x="12094" y="1094"/>
                  </a:cubicBezTo>
                  <a:cubicBezTo>
                    <a:pt x="12494" y="865"/>
                    <a:pt x="12875" y="606"/>
                    <a:pt x="13260" y="365"/>
                  </a:cubicBezTo>
                  <a:cubicBezTo>
                    <a:pt x="13199" y="250"/>
                    <a:pt x="13168" y="140"/>
                    <a:pt x="13097" y="68"/>
                  </a:cubicBezTo>
                  <a:cubicBezTo>
                    <a:pt x="13049" y="19"/>
                    <a:pt x="13006" y="0"/>
                    <a:pt x="1296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3"/>
            <p:cNvSpPr/>
            <p:nvPr/>
          </p:nvSpPr>
          <p:spPr>
            <a:xfrm>
              <a:off x="5426450" y="4122950"/>
              <a:ext cx="333225" cy="195625"/>
            </a:xfrm>
            <a:custGeom>
              <a:rect b="b" l="l" r="r" t="t"/>
              <a:pathLst>
                <a:path extrusionOk="0" h="7825" w="13329">
                  <a:moveTo>
                    <a:pt x="291" y="1"/>
                  </a:moveTo>
                  <a:cubicBezTo>
                    <a:pt x="226" y="1"/>
                    <a:pt x="163" y="43"/>
                    <a:pt x="106" y="171"/>
                  </a:cubicBezTo>
                  <a:cubicBezTo>
                    <a:pt x="1" y="407"/>
                    <a:pt x="119" y="430"/>
                    <a:pt x="286" y="526"/>
                  </a:cubicBezTo>
                  <a:cubicBezTo>
                    <a:pt x="1872" y="1447"/>
                    <a:pt x="3438" y="2401"/>
                    <a:pt x="5030" y="3311"/>
                  </a:cubicBezTo>
                  <a:cubicBezTo>
                    <a:pt x="7615" y="4789"/>
                    <a:pt x="10215" y="6245"/>
                    <a:pt x="12811" y="7705"/>
                  </a:cubicBezTo>
                  <a:cubicBezTo>
                    <a:pt x="12903" y="7757"/>
                    <a:pt x="13001" y="7824"/>
                    <a:pt x="13110" y="7824"/>
                  </a:cubicBezTo>
                  <a:cubicBezTo>
                    <a:pt x="13178" y="7824"/>
                    <a:pt x="13251" y="7798"/>
                    <a:pt x="13329" y="7726"/>
                  </a:cubicBezTo>
                  <a:cubicBezTo>
                    <a:pt x="13178" y="7585"/>
                    <a:pt x="13056" y="7417"/>
                    <a:pt x="12891" y="7322"/>
                  </a:cubicBezTo>
                  <a:cubicBezTo>
                    <a:pt x="8769" y="4908"/>
                    <a:pt x="4641" y="2503"/>
                    <a:pt x="515" y="96"/>
                  </a:cubicBezTo>
                  <a:cubicBezTo>
                    <a:pt x="437" y="51"/>
                    <a:pt x="362" y="1"/>
                    <a:pt x="2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3"/>
            <p:cNvSpPr/>
            <p:nvPr/>
          </p:nvSpPr>
          <p:spPr>
            <a:xfrm>
              <a:off x="5425400" y="3769475"/>
              <a:ext cx="333725" cy="196275"/>
            </a:xfrm>
            <a:custGeom>
              <a:rect b="b" l="l" r="r" t="t"/>
              <a:pathLst>
                <a:path extrusionOk="0" h="7851" w="13349">
                  <a:moveTo>
                    <a:pt x="13175" y="0"/>
                  </a:moveTo>
                  <a:cubicBezTo>
                    <a:pt x="13009" y="0"/>
                    <a:pt x="12867" y="105"/>
                    <a:pt x="12722" y="185"/>
                  </a:cubicBezTo>
                  <a:cubicBezTo>
                    <a:pt x="11977" y="591"/>
                    <a:pt x="11226" y="984"/>
                    <a:pt x="10493" y="1407"/>
                  </a:cubicBezTo>
                  <a:cubicBezTo>
                    <a:pt x="7073" y="3375"/>
                    <a:pt x="3656" y="5351"/>
                    <a:pt x="241" y="7326"/>
                  </a:cubicBezTo>
                  <a:cubicBezTo>
                    <a:pt x="145" y="7382"/>
                    <a:pt x="1" y="7429"/>
                    <a:pt x="140" y="7590"/>
                  </a:cubicBezTo>
                  <a:cubicBezTo>
                    <a:pt x="209" y="7670"/>
                    <a:pt x="259" y="7767"/>
                    <a:pt x="316" y="7851"/>
                  </a:cubicBezTo>
                  <a:cubicBezTo>
                    <a:pt x="450" y="7773"/>
                    <a:pt x="541" y="7719"/>
                    <a:pt x="632" y="7666"/>
                  </a:cubicBezTo>
                  <a:cubicBezTo>
                    <a:pt x="3075" y="6260"/>
                    <a:pt x="5523" y="4864"/>
                    <a:pt x="7959" y="3445"/>
                  </a:cubicBezTo>
                  <a:cubicBezTo>
                    <a:pt x="9592" y="2495"/>
                    <a:pt x="11209" y="1518"/>
                    <a:pt x="12825" y="539"/>
                  </a:cubicBezTo>
                  <a:cubicBezTo>
                    <a:pt x="13027" y="417"/>
                    <a:pt x="13175" y="208"/>
                    <a:pt x="13348" y="40"/>
                  </a:cubicBezTo>
                  <a:cubicBezTo>
                    <a:pt x="13287" y="12"/>
                    <a:pt x="13230" y="0"/>
                    <a:pt x="1317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3"/>
            <p:cNvSpPr/>
            <p:nvPr/>
          </p:nvSpPr>
          <p:spPr>
            <a:xfrm>
              <a:off x="4696125" y="3768925"/>
              <a:ext cx="334175" cy="196150"/>
            </a:xfrm>
            <a:custGeom>
              <a:rect b="b" l="l" r="r" t="t"/>
              <a:pathLst>
                <a:path extrusionOk="0" h="7846" w="13367">
                  <a:moveTo>
                    <a:pt x="243" y="0"/>
                  </a:moveTo>
                  <a:cubicBezTo>
                    <a:pt x="123" y="33"/>
                    <a:pt x="62" y="52"/>
                    <a:pt x="1" y="68"/>
                  </a:cubicBezTo>
                  <a:cubicBezTo>
                    <a:pt x="142" y="224"/>
                    <a:pt x="257" y="426"/>
                    <a:pt x="430" y="527"/>
                  </a:cubicBezTo>
                  <a:cubicBezTo>
                    <a:pt x="4524" y="2922"/>
                    <a:pt x="8623" y="5306"/>
                    <a:pt x="12722" y="7691"/>
                  </a:cubicBezTo>
                  <a:cubicBezTo>
                    <a:pt x="12817" y="7746"/>
                    <a:pt x="12908" y="7846"/>
                    <a:pt x="13002" y="7846"/>
                  </a:cubicBezTo>
                  <a:cubicBezTo>
                    <a:pt x="13066" y="7846"/>
                    <a:pt x="13132" y="7798"/>
                    <a:pt x="13202" y="7657"/>
                  </a:cubicBezTo>
                  <a:cubicBezTo>
                    <a:pt x="13366" y="7330"/>
                    <a:pt x="13078" y="7355"/>
                    <a:pt x="12958" y="7284"/>
                  </a:cubicBezTo>
                  <a:cubicBezTo>
                    <a:pt x="9762" y="5408"/>
                    <a:pt x="6568" y="3530"/>
                    <a:pt x="3360" y="1675"/>
                  </a:cubicBezTo>
                  <a:cubicBezTo>
                    <a:pt x="2330" y="1079"/>
                    <a:pt x="1263" y="546"/>
                    <a:pt x="24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3"/>
            <p:cNvSpPr/>
            <p:nvPr/>
          </p:nvSpPr>
          <p:spPr>
            <a:xfrm>
              <a:off x="4950325" y="4243750"/>
              <a:ext cx="199075" cy="331700"/>
            </a:xfrm>
            <a:custGeom>
              <a:rect b="b" l="l" r="r" t="t"/>
              <a:pathLst>
                <a:path extrusionOk="0" h="13268" w="7963">
                  <a:moveTo>
                    <a:pt x="7574" y="0"/>
                  </a:moveTo>
                  <a:cubicBezTo>
                    <a:pt x="7495" y="0"/>
                    <a:pt x="7473" y="110"/>
                    <a:pt x="7434" y="178"/>
                  </a:cubicBezTo>
                  <a:cubicBezTo>
                    <a:pt x="5089" y="4259"/>
                    <a:pt x="2745" y="8340"/>
                    <a:pt x="411" y="12428"/>
                  </a:cubicBezTo>
                  <a:cubicBezTo>
                    <a:pt x="269" y="12678"/>
                    <a:pt x="1" y="12917"/>
                    <a:pt x="166" y="13267"/>
                  </a:cubicBezTo>
                  <a:cubicBezTo>
                    <a:pt x="361" y="13048"/>
                    <a:pt x="598" y="12850"/>
                    <a:pt x="747" y="12602"/>
                  </a:cubicBezTo>
                  <a:cubicBezTo>
                    <a:pt x="2760" y="9207"/>
                    <a:pt x="4764" y="5805"/>
                    <a:pt x="6761" y="2402"/>
                  </a:cubicBezTo>
                  <a:cubicBezTo>
                    <a:pt x="7173" y="1699"/>
                    <a:pt x="7549" y="977"/>
                    <a:pt x="7962" y="226"/>
                  </a:cubicBezTo>
                  <a:cubicBezTo>
                    <a:pt x="7874" y="172"/>
                    <a:pt x="7774" y="118"/>
                    <a:pt x="7685" y="50"/>
                  </a:cubicBezTo>
                  <a:cubicBezTo>
                    <a:pt x="7638" y="14"/>
                    <a:pt x="7602" y="0"/>
                    <a:pt x="7574"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43"/>
            <p:cNvSpPr/>
            <p:nvPr/>
          </p:nvSpPr>
          <p:spPr>
            <a:xfrm>
              <a:off x="5303400" y="3512475"/>
              <a:ext cx="199050" cy="331275"/>
            </a:xfrm>
            <a:custGeom>
              <a:rect b="b" l="l" r="r" t="t"/>
              <a:pathLst>
                <a:path extrusionOk="0" h="13251" w="7962">
                  <a:moveTo>
                    <a:pt x="7912" y="1"/>
                  </a:moveTo>
                  <a:cubicBezTo>
                    <a:pt x="7756" y="140"/>
                    <a:pt x="7548" y="249"/>
                    <a:pt x="7448" y="422"/>
                  </a:cubicBezTo>
                  <a:cubicBezTo>
                    <a:pt x="5043" y="4531"/>
                    <a:pt x="2650" y="8644"/>
                    <a:pt x="256" y="12758"/>
                  </a:cubicBezTo>
                  <a:cubicBezTo>
                    <a:pt x="164" y="12916"/>
                    <a:pt x="0" y="13050"/>
                    <a:pt x="300" y="13202"/>
                  </a:cubicBezTo>
                  <a:cubicBezTo>
                    <a:pt x="368" y="13236"/>
                    <a:pt x="420" y="13251"/>
                    <a:pt x="462" y="13251"/>
                  </a:cubicBezTo>
                  <a:cubicBezTo>
                    <a:pt x="607" y="13251"/>
                    <a:pt x="621" y="13077"/>
                    <a:pt x="683" y="12972"/>
                  </a:cubicBezTo>
                  <a:cubicBezTo>
                    <a:pt x="2555" y="9775"/>
                    <a:pt x="4434" y="6581"/>
                    <a:pt x="6289" y="3373"/>
                  </a:cubicBezTo>
                  <a:cubicBezTo>
                    <a:pt x="6885" y="2342"/>
                    <a:pt x="7420" y="1276"/>
                    <a:pt x="7962" y="266"/>
                  </a:cubicBezTo>
                  <a:cubicBezTo>
                    <a:pt x="7937" y="134"/>
                    <a:pt x="7925" y="66"/>
                    <a:pt x="79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43"/>
            <p:cNvSpPr/>
            <p:nvPr/>
          </p:nvSpPr>
          <p:spPr>
            <a:xfrm>
              <a:off x="4953300" y="3511075"/>
              <a:ext cx="198800" cy="332675"/>
            </a:xfrm>
            <a:custGeom>
              <a:rect b="b" l="l" r="r" t="t"/>
              <a:pathLst>
                <a:path extrusionOk="0" h="13307" w="7952">
                  <a:moveTo>
                    <a:pt x="118" y="1"/>
                  </a:moveTo>
                  <a:cubicBezTo>
                    <a:pt x="52" y="75"/>
                    <a:pt x="0" y="109"/>
                    <a:pt x="5" y="130"/>
                  </a:cubicBezTo>
                  <a:cubicBezTo>
                    <a:pt x="42" y="298"/>
                    <a:pt x="58" y="480"/>
                    <a:pt x="140" y="624"/>
                  </a:cubicBezTo>
                  <a:cubicBezTo>
                    <a:pt x="2503" y="4755"/>
                    <a:pt x="4874" y="8883"/>
                    <a:pt x="7245" y="13011"/>
                  </a:cubicBezTo>
                  <a:cubicBezTo>
                    <a:pt x="7315" y="13134"/>
                    <a:pt x="7355" y="13307"/>
                    <a:pt x="7497" y="13307"/>
                  </a:cubicBezTo>
                  <a:cubicBezTo>
                    <a:pt x="7543" y="13307"/>
                    <a:pt x="7599" y="13289"/>
                    <a:pt x="7670" y="13247"/>
                  </a:cubicBezTo>
                  <a:cubicBezTo>
                    <a:pt x="7951" y="13078"/>
                    <a:pt x="7753" y="12934"/>
                    <a:pt x="7665" y="12783"/>
                  </a:cubicBezTo>
                  <a:cubicBezTo>
                    <a:pt x="5443" y="8950"/>
                    <a:pt x="3224" y="5115"/>
                    <a:pt x="994" y="1286"/>
                  </a:cubicBezTo>
                  <a:cubicBezTo>
                    <a:pt x="741" y="853"/>
                    <a:pt x="427" y="452"/>
                    <a:pt x="11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43"/>
            <p:cNvSpPr/>
            <p:nvPr/>
          </p:nvSpPr>
          <p:spPr>
            <a:xfrm>
              <a:off x="4867225" y="4230125"/>
              <a:ext cx="238900" cy="302450"/>
            </a:xfrm>
            <a:custGeom>
              <a:rect b="b" l="l" r="r" t="t"/>
              <a:pathLst>
                <a:path extrusionOk="0" h="12098" w="9556">
                  <a:moveTo>
                    <a:pt x="9412" y="1"/>
                  </a:moveTo>
                  <a:cubicBezTo>
                    <a:pt x="9411" y="1"/>
                    <a:pt x="9409" y="1"/>
                    <a:pt x="9408" y="1"/>
                  </a:cubicBezTo>
                  <a:cubicBezTo>
                    <a:pt x="9297" y="11"/>
                    <a:pt x="9153" y="30"/>
                    <a:pt x="9084" y="104"/>
                  </a:cubicBezTo>
                  <a:cubicBezTo>
                    <a:pt x="8734" y="478"/>
                    <a:pt x="8381" y="853"/>
                    <a:pt x="8072" y="1260"/>
                  </a:cubicBezTo>
                  <a:cubicBezTo>
                    <a:pt x="5563" y="4569"/>
                    <a:pt x="3061" y="7884"/>
                    <a:pt x="560" y="11201"/>
                  </a:cubicBezTo>
                  <a:cubicBezTo>
                    <a:pt x="364" y="11460"/>
                    <a:pt x="1" y="11832"/>
                    <a:pt x="270" y="12053"/>
                  </a:cubicBezTo>
                  <a:cubicBezTo>
                    <a:pt x="308" y="12084"/>
                    <a:pt x="347" y="12098"/>
                    <a:pt x="386" y="12098"/>
                  </a:cubicBezTo>
                  <a:cubicBezTo>
                    <a:pt x="589" y="12098"/>
                    <a:pt x="797" y="11729"/>
                    <a:pt x="939" y="11541"/>
                  </a:cubicBezTo>
                  <a:cubicBezTo>
                    <a:pt x="3426" y="8259"/>
                    <a:pt x="5891" y="4963"/>
                    <a:pt x="8365" y="1672"/>
                  </a:cubicBezTo>
                  <a:cubicBezTo>
                    <a:pt x="8753" y="1154"/>
                    <a:pt x="9154" y="646"/>
                    <a:pt x="9556" y="122"/>
                  </a:cubicBezTo>
                  <a:cubicBezTo>
                    <a:pt x="9509" y="82"/>
                    <a:pt x="9456" y="1"/>
                    <a:pt x="9412"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43"/>
            <p:cNvSpPr/>
            <p:nvPr/>
          </p:nvSpPr>
          <p:spPr>
            <a:xfrm>
              <a:off x="5413975" y="4165900"/>
              <a:ext cx="302575" cy="233475"/>
            </a:xfrm>
            <a:custGeom>
              <a:rect b="b" l="l" r="r" t="t"/>
              <a:pathLst>
                <a:path extrusionOk="0" h="9339" w="12103">
                  <a:moveTo>
                    <a:pt x="105" y="1"/>
                  </a:moveTo>
                  <a:cubicBezTo>
                    <a:pt x="84" y="21"/>
                    <a:pt x="0" y="65"/>
                    <a:pt x="1" y="106"/>
                  </a:cubicBezTo>
                  <a:cubicBezTo>
                    <a:pt x="5" y="218"/>
                    <a:pt x="6" y="369"/>
                    <a:pt x="76" y="434"/>
                  </a:cubicBezTo>
                  <a:cubicBezTo>
                    <a:pt x="445" y="790"/>
                    <a:pt x="815" y="1152"/>
                    <a:pt x="1223" y="1461"/>
                  </a:cubicBezTo>
                  <a:cubicBezTo>
                    <a:pt x="4547" y="3980"/>
                    <a:pt x="7879" y="6488"/>
                    <a:pt x="11212" y="8995"/>
                  </a:cubicBezTo>
                  <a:cubicBezTo>
                    <a:pt x="11412" y="9147"/>
                    <a:pt x="11609" y="9339"/>
                    <a:pt x="11868" y="9339"/>
                  </a:cubicBezTo>
                  <a:cubicBezTo>
                    <a:pt x="11941" y="9339"/>
                    <a:pt x="12018" y="9324"/>
                    <a:pt x="12103" y="9288"/>
                  </a:cubicBezTo>
                  <a:cubicBezTo>
                    <a:pt x="11922" y="9060"/>
                    <a:pt x="11779" y="8782"/>
                    <a:pt x="11555" y="8612"/>
                  </a:cubicBezTo>
                  <a:cubicBezTo>
                    <a:pt x="8513" y="6301"/>
                    <a:pt x="5459" y="4004"/>
                    <a:pt x="2405" y="1706"/>
                  </a:cubicBezTo>
                  <a:cubicBezTo>
                    <a:pt x="1652" y="1139"/>
                    <a:pt x="891" y="583"/>
                    <a:pt x="105"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43"/>
            <p:cNvSpPr/>
            <p:nvPr/>
          </p:nvSpPr>
          <p:spPr>
            <a:xfrm>
              <a:off x="4738375" y="4165750"/>
              <a:ext cx="306950" cy="234400"/>
            </a:xfrm>
            <a:custGeom>
              <a:rect b="b" l="l" r="r" t="t"/>
              <a:pathLst>
                <a:path extrusionOk="0" h="9376" w="12278">
                  <a:moveTo>
                    <a:pt x="11951" y="1"/>
                  </a:moveTo>
                  <a:cubicBezTo>
                    <a:pt x="11850" y="1"/>
                    <a:pt x="11805" y="179"/>
                    <a:pt x="11732" y="232"/>
                  </a:cubicBezTo>
                  <a:cubicBezTo>
                    <a:pt x="9679" y="1734"/>
                    <a:pt x="7618" y="3226"/>
                    <a:pt x="5589" y="4761"/>
                  </a:cubicBezTo>
                  <a:cubicBezTo>
                    <a:pt x="3776" y="6133"/>
                    <a:pt x="2000" y="7552"/>
                    <a:pt x="211" y="8955"/>
                  </a:cubicBezTo>
                  <a:cubicBezTo>
                    <a:pt x="121" y="9026"/>
                    <a:pt x="69" y="9146"/>
                    <a:pt x="0" y="9242"/>
                  </a:cubicBezTo>
                  <a:cubicBezTo>
                    <a:pt x="87" y="9282"/>
                    <a:pt x="174" y="9319"/>
                    <a:pt x="304" y="9375"/>
                  </a:cubicBezTo>
                  <a:cubicBezTo>
                    <a:pt x="416" y="9305"/>
                    <a:pt x="536" y="9243"/>
                    <a:pt x="642" y="9164"/>
                  </a:cubicBezTo>
                  <a:cubicBezTo>
                    <a:pt x="2971" y="7410"/>
                    <a:pt x="5302" y="5662"/>
                    <a:pt x="7623" y="3897"/>
                  </a:cubicBezTo>
                  <a:cubicBezTo>
                    <a:pt x="9068" y="2797"/>
                    <a:pt x="10498" y="1674"/>
                    <a:pt x="11930" y="557"/>
                  </a:cubicBezTo>
                  <a:cubicBezTo>
                    <a:pt x="12079" y="440"/>
                    <a:pt x="12278" y="286"/>
                    <a:pt x="12079" y="76"/>
                  </a:cubicBezTo>
                  <a:cubicBezTo>
                    <a:pt x="12028" y="22"/>
                    <a:pt x="11986" y="1"/>
                    <a:pt x="1195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43"/>
            <p:cNvSpPr/>
            <p:nvPr/>
          </p:nvSpPr>
          <p:spPr>
            <a:xfrm>
              <a:off x="5408450" y="3689200"/>
              <a:ext cx="312600" cy="232250"/>
            </a:xfrm>
            <a:custGeom>
              <a:rect b="b" l="l" r="r" t="t"/>
              <a:pathLst>
                <a:path extrusionOk="0" h="9290" w="12504">
                  <a:moveTo>
                    <a:pt x="12101" y="1"/>
                  </a:moveTo>
                  <a:cubicBezTo>
                    <a:pt x="11953" y="1"/>
                    <a:pt x="11836" y="30"/>
                    <a:pt x="11702" y="132"/>
                  </a:cubicBezTo>
                  <a:cubicBezTo>
                    <a:pt x="9524" y="1794"/>
                    <a:pt x="7331" y="3437"/>
                    <a:pt x="5147" y="5093"/>
                  </a:cubicBezTo>
                  <a:cubicBezTo>
                    <a:pt x="3661" y="6223"/>
                    <a:pt x="2174" y="7354"/>
                    <a:pt x="704" y="8504"/>
                  </a:cubicBezTo>
                  <a:cubicBezTo>
                    <a:pt x="481" y="8677"/>
                    <a:pt x="1" y="8871"/>
                    <a:pt x="263" y="9213"/>
                  </a:cubicBezTo>
                  <a:cubicBezTo>
                    <a:pt x="306" y="9268"/>
                    <a:pt x="348" y="9290"/>
                    <a:pt x="391" y="9290"/>
                  </a:cubicBezTo>
                  <a:cubicBezTo>
                    <a:pt x="551" y="9290"/>
                    <a:pt x="716" y="8982"/>
                    <a:pt x="890" y="8896"/>
                  </a:cubicBezTo>
                  <a:cubicBezTo>
                    <a:pt x="1196" y="8743"/>
                    <a:pt x="1446" y="8482"/>
                    <a:pt x="1725" y="8273"/>
                  </a:cubicBezTo>
                  <a:cubicBezTo>
                    <a:pt x="4919" y="5873"/>
                    <a:pt x="8118" y="3479"/>
                    <a:pt x="11309" y="1073"/>
                  </a:cubicBezTo>
                  <a:cubicBezTo>
                    <a:pt x="11685" y="790"/>
                    <a:pt x="12022" y="455"/>
                    <a:pt x="12504" y="33"/>
                  </a:cubicBezTo>
                  <a:cubicBezTo>
                    <a:pt x="12340" y="17"/>
                    <a:pt x="12212" y="1"/>
                    <a:pt x="1210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43"/>
            <p:cNvSpPr/>
            <p:nvPr/>
          </p:nvSpPr>
          <p:spPr>
            <a:xfrm>
              <a:off x="4735400" y="3687825"/>
              <a:ext cx="310325" cy="233650"/>
            </a:xfrm>
            <a:custGeom>
              <a:rect b="b" l="l" r="r" t="t"/>
              <a:pathLst>
                <a:path extrusionOk="0" h="9346" w="12413">
                  <a:moveTo>
                    <a:pt x="370" y="0"/>
                  </a:moveTo>
                  <a:cubicBezTo>
                    <a:pt x="296" y="0"/>
                    <a:pt x="229" y="29"/>
                    <a:pt x="174" y="100"/>
                  </a:cubicBezTo>
                  <a:cubicBezTo>
                    <a:pt x="1" y="330"/>
                    <a:pt x="429" y="559"/>
                    <a:pt x="628" y="710"/>
                  </a:cubicBezTo>
                  <a:cubicBezTo>
                    <a:pt x="4394" y="3569"/>
                    <a:pt x="8174" y="6408"/>
                    <a:pt x="11952" y="9251"/>
                  </a:cubicBezTo>
                  <a:cubicBezTo>
                    <a:pt x="12004" y="9290"/>
                    <a:pt x="12085" y="9346"/>
                    <a:pt x="12130" y="9346"/>
                  </a:cubicBezTo>
                  <a:cubicBezTo>
                    <a:pt x="12137" y="9346"/>
                    <a:pt x="12143" y="9345"/>
                    <a:pt x="12147" y="9342"/>
                  </a:cubicBezTo>
                  <a:cubicBezTo>
                    <a:pt x="12212" y="9307"/>
                    <a:pt x="12243" y="9210"/>
                    <a:pt x="12412" y="8947"/>
                  </a:cubicBezTo>
                  <a:cubicBezTo>
                    <a:pt x="12244" y="8851"/>
                    <a:pt x="12042" y="8763"/>
                    <a:pt x="11872" y="8637"/>
                  </a:cubicBezTo>
                  <a:cubicBezTo>
                    <a:pt x="8233" y="5863"/>
                    <a:pt x="4600" y="3081"/>
                    <a:pt x="956" y="314"/>
                  </a:cubicBezTo>
                  <a:cubicBezTo>
                    <a:pt x="795" y="192"/>
                    <a:pt x="561" y="0"/>
                    <a:pt x="370"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43"/>
            <p:cNvSpPr/>
            <p:nvPr/>
          </p:nvSpPr>
          <p:spPr>
            <a:xfrm>
              <a:off x="5350975" y="3554775"/>
              <a:ext cx="232900" cy="302500"/>
            </a:xfrm>
            <a:custGeom>
              <a:rect b="b" l="l" r="r" t="t"/>
              <a:pathLst>
                <a:path extrusionOk="0" h="12100" w="9316">
                  <a:moveTo>
                    <a:pt x="9191" y="1"/>
                  </a:moveTo>
                  <a:cubicBezTo>
                    <a:pt x="9107" y="54"/>
                    <a:pt x="8998" y="87"/>
                    <a:pt x="8938" y="162"/>
                  </a:cubicBezTo>
                  <a:cubicBezTo>
                    <a:pt x="8074" y="1221"/>
                    <a:pt x="7189" y="2263"/>
                    <a:pt x="6367" y="3352"/>
                  </a:cubicBezTo>
                  <a:cubicBezTo>
                    <a:pt x="4442" y="5900"/>
                    <a:pt x="2546" y="8469"/>
                    <a:pt x="648" y="11035"/>
                  </a:cubicBezTo>
                  <a:cubicBezTo>
                    <a:pt x="405" y="11363"/>
                    <a:pt x="215" y="11726"/>
                    <a:pt x="1" y="12075"/>
                  </a:cubicBezTo>
                  <a:cubicBezTo>
                    <a:pt x="69" y="12092"/>
                    <a:pt x="130" y="12100"/>
                    <a:pt x="185" y="12100"/>
                  </a:cubicBezTo>
                  <a:cubicBezTo>
                    <a:pt x="647" y="12100"/>
                    <a:pt x="688" y="11540"/>
                    <a:pt x="986" y="11322"/>
                  </a:cubicBezTo>
                  <a:cubicBezTo>
                    <a:pt x="1163" y="11191"/>
                    <a:pt x="1285" y="10983"/>
                    <a:pt x="1423" y="10801"/>
                  </a:cubicBezTo>
                  <a:cubicBezTo>
                    <a:pt x="3459" y="8118"/>
                    <a:pt x="5494" y="5433"/>
                    <a:pt x="7526" y="2747"/>
                  </a:cubicBezTo>
                  <a:cubicBezTo>
                    <a:pt x="8133" y="1946"/>
                    <a:pt x="8728" y="1137"/>
                    <a:pt x="9316" y="351"/>
                  </a:cubicBezTo>
                  <a:cubicBezTo>
                    <a:pt x="9256" y="184"/>
                    <a:pt x="9222" y="94"/>
                    <a:pt x="9191"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43"/>
            <p:cNvSpPr/>
            <p:nvPr/>
          </p:nvSpPr>
          <p:spPr>
            <a:xfrm>
              <a:off x="4871875" y="3555000"/>
              <a:ext cx="234625" cy="303250"/>
            </a:xfrm>
            <a:custGeom>
              <a:rect b="b" l="l" r="r" t="t"/>
              <a:pathLst>
                <a:path extrusionOk="0" h="12130" w="9385">
                  <a:moveTo>
                    <a:pt x="72" y="0"/>
                  </a:moveTo>
                  <a:lnTo>
                    <a:pt x="72" y="0"/>
                  </a:lnTo>
                  <a:cubicBezTo>
                    <a:pt x="0" y="230"/>
                    <a:pt x="19" y="417"/>
                    <a:pt x="182" y="633"/>
                  </a:cubicBezTo>
                  <a:cubicBezTo>
                    <a:pt x="1948" y="2951"/>
                    <a:pt x="3696" y="5283"/>
                    <a:pt x="5455" y="7607"/>
                  </a:cubicBezTo>
                  <a:cubicBezTo>
                    <a:pt x="6488" y="8971"/>
                    <a:pt x="7525" y="10331"/>
                    <a:pt x="8578" y="11679"/>
                  </a:cubicBezTo>
                  <a:cubicBezTo>
                    <a:pt x="8722" y="11864"/>
                    <a:pt x="8850" y="12130"/>
                    <a:pt x="9141" y="12130"/>
                  </a:cubicBezTo>
                  <a:cubicBezTo>
                    <a:pt x="9157" y="12130"/>
                    <a:pt x="9174" y="12129"/>
                    <a:pt x="9191" y="12127"/>
                  </a:cubicBezTo>
                  <a:cubicBezTo>
                    <a:pt x="9257" y="12121"/>
                    <a:pt x="9315" y="12036"/>
                    <a:pt x="9384" y="11980"/>
                  </a:cubicBezTo>
                  <a:cubicBezTo>
                    <a:pt x="9298" y="11890"/>
                    <a:pt x="9230" y="11831"/>
                    <a:pt x="9178" y="11759"/>
                  </a:cubicBezTo>
                  <a:cubicBezTo>
                    <a:pt x="8493" y="10837"/>
                    <a:pt x="7829" y="9898"/>
                    <a:pt x="7124" y="8991"/>
                  </a:cubicBezTo>
                  <a:cubicBezTo>
                    <a:pt x="4896" y="6122"/>
                    <a:pt x="2897" y="3078"/>
                    <a:pt x="522" y="321"/>
                  </a:cubicBezTo>
                  <a:cubicBezTo>
                    <a:pt x="407" y="185"/>
                    <a:pt x="224" y="106"/>
                    <a:pt x="7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3"/>
            <p:cNvSpPr/>
            <p:nvPr/>
          </p:nvSpPr>
          <p:spPr>
            <a:xfrm>
              <a:off x="5345775" y="4229150"/>
              <a:ext cx="237450" cy="303800"/>
            </a:xfrm>
            <a:custGeom>
              <a:rect b="b" l="l" r="r" t="t"/>
              <a:pathLst>
                <a:path extrusionOk="0" h="12152" w="9498">
                  <a:moveTo>
                    <a:pt x="395" y="0"/>
                  </a:moveTo>
                  <a:cubicBezTo>
                    <a:pt x="343" y="0"/>
                    <a:pt x="287" y="22"/>
                    <a:pt x="225" y="76"/>
                  </a:cubicBezTo>
                  <a:cubicBezTo>
                    <a:pt x="1" y="270"/>
                    <a:pt x="297" y="326"/>
                    <a:pt x="368" y="423"/>
                  </a:cubicBezTo>
                  <a:cubicBezTo>
                    <a:pt x="1870" y="2475"/>
                    <a:pt x="3363" y="4537"/>
                    <a:pt x="4898" y="6565"/>
                  </a:cubicBezTo>
                  <a:cubicBezTo>
                    <a:pt x="6269" y="8378"/>
                    <a:pt x="7688" y="10156"/>
                    <a:pt x="9093" y="11943"/>
                  </a:cubicBezTo>
                  <a:cubicBezTo>
                    <a:pt x="9170" y="12040"/>
                    <a:pt x="9316" y="12083"/>
                    <a:pt x="9429" y="12151"/>
                  </a:cubicBezTo>
                  <a:cubicBezTo>
                    <a:pt x="9446" y="12068"/>
                    <a:pt x="9466" y="11985"/>
                    <a:pt x="9498" y="11836"/>
                  </a:cubicBezTo>
                  <a:cubicBezTo>
                    <a:pt x="9450" y="11757"/>
                    <a:pt x="9394" y="11633"/>
                    <a:pt x="9315" y="11526"/>
                  </a:cubicBezTo>
                  <a:cubicBezTo>
                    <a:pt x="7560" y="9198"/>
                    <a:pt x="5812" y="6866"/>
                    <a:pt x="4048" y="4546"/>
                  </a:cubicBezTo>
                  <a:cubicBezTo>
                    <a:pt x="2947" y="3100"/>
                    <a:pt x="1824" y="1670"/>
                    <a:pt x="706" y="239"/>
                  </a:cubicBezTo>
                  <a:cubicBezTo>
                    <a:pt x="624" y="134"/>
                    <a:pt x="524" y="0"/>
                    <a:pt x="39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3"/>
            <p:cNvSpPr/>
            <p:nvPr/>
          </p:nvSpPr>
          <p:spPr>
            <a:xfrm>
              <a:off x="4649925" y="4037650"/>
              <a:ext cx="359850" cy="12750"/>
            </a:xfrm>
            <a:custGeom>
              <a:rect b="b" l="l" r="r" t="t"/>
              <a:pathLst>
                <a:path extrusionOk="0" h="510" w="14394">
                  <a:moveTo>
                    <a:pt x="14198" y="1"/>
                  </a:moveTo>
                  <a:cubicBezTo>
                    <a:pt x="14097" y="1"/>
                    <a:pt x="13977" y="48"/>
                    <a:pt x="13896" y="48"/>
                  </a:cubicBezTo>
                  <a:cubicBezTo>
                    <a:pt x="13895" y="48"/>
                    <a:pt x="13895" y="48"/>
                    <a:pt x="13895" y="48"/>
                  </a:cubicBezTo>
                  <a:cubicBezTo>
                    <a:pt x="12552" y="39"/>
                    <a:pt x="11209" y="37"/>
                    <a:pt x="9867" y="37"/>
                  </a:cubicBezTo>
                  <a:cubicBezTo>
                    <a:pt x="8972" y="37"/>
                    <a:pt x="8077" y="38"/>
                    <a:pt x="7182" y="38"/>
                  </a:cubicBezTo>
                  <a:cubicBezTo>
                    <a:pt x="6302" y="38"/>
                    <a:pt x="5421" y="38"/>
                    <a:pt x="4541" y="38"/>
                  </a:cubicBezTo>
                  <a:cubicBezTo>
                    <a:pt x="3220" y="38"/>
                    <a:pt x="1899" y="38"/>
                    <a:pt x="578" y="42"/>
                  </a:cubicBezTo>
                  <a:cubicBezTo>
                    <a:pt x="577" y="42"/>
                    <a:pt x="576" y="42"/>
                    <a:pt x="575" y="42"/>
                  </a:cubicBezTo>
                  <a:cubicBezTo>
                    <a:pt x="488" y="42"/>
                    <a:pt x="377" y="23"/>
                    <a:pt x="276" y="23"/>
                  </a:cubicBezTo>
                  <a:cubicBezTo>
                    <a:pt x="134" y="23"/>
                    <a:pt x="13" y="61"/>
                    <a:pt x="7" y="244"/>
                  </a:cubicBezTo>
                  <a:cubicBezTo>
                    <a:pt x="1" y="442"/>
                    <a:pt x="127" y="482"/>
                    <a:pt x="274" y="482"/>
                  </a:cubicBezTo>
                  <a:cubicBezTo>
                    <a:pt x="370" y="482"/>
                    <a:pt x="476" y="465"/>
                    <a:pt x="558" y="465"/>
                  </a:cubicBezTo>
                  <a:cubicBezTo>
                    <a:pt x="2437" y="467"/>
                    <a:pt x="4317" y="468"/>
                    <a:pt x="6196" y="468"/>
                  </a:cubicBezTo>
                  <a:cubicBezTo>
                    <a:pt x="8756" y="468"/>
                    <a:pt x="11316" y="465"/>
                    <a:pt x="13875" y="458"/>
                  </a:cubicBezTo>
                  <a:cubicBezTo>
                    <a:pt x="13876" y="458"/>
                    <a:pt x="13877" y="458"/>
                    <a:pt x="13877" y="458"/>
                  </a:cubicBezTo>
                  <a:cubicBezTo>
                    <a:pt x="13962" y="458"/>
                    <a:pt x="14090" y="509"/>
                    <a:pt x="14197" y="509"/>
                  </a:cubicBezTo>
                  <a:cubicBezTo>
                    <a:pt x="14306" y="509"/>
                    <a:pt x="14393" y="456"/>
                    <a:pt x="14386" y="237"/>
                  </a:cubicBezTo>
                  <a:cubicBezTo>
                    <a:pt x="14380" y="48"/>
                    <a:pt x="14298" y="1"/>
                    <a:pt x="1419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3"/>
            <p:cNvSpPr/>
            <p:nvPr/>
          </p:nvSpPr>
          <p:spPr>
            <a:xfrm>
              <a:off x="5217350" y="4261950"/>
              <a:ext cx="20175" cy="359550"/>
            </a:xfrm>
            <a:custGeom>
              <a:rect b="b" l="l" r="r" t="t"/>
              <a:pathLst>
                <a:path extrusionOk="0" h="14382" w="807">
                  <a:moveTo>
                    <a:pt x="404" y="1"/>
                  </a:moveTo>
                  <a:cubicBezTo>
                    <a:pt x="0" y="1"/>
                    <a:pt x="206" y="346"/>
                    <a:pt x="206" y="513"/>
                  </a:cubicBezTo>
                  <a:cubicBezTo>
                    <a:pt x="192" y="4952"/>
                    <a:pt x="193" y="9391"/>
                    <a:pt x="198" y="13830"/>
                  </a:cubicBezTo>
                  <a:cubicBezTo>
                    <a:pt x="198" y="14035"/>
                    <a:pt x="92" y="14381"/>
                    <a:pt x="405" y="14381"/>
                  </a:cubicBezTo>
                  <a:cubicBezTo>
                    <a:pt x="409" y="14381"/>
                    <a:pt x="414" y="14381"/>
                    <a:pt x="419" y="14381"/>
                  </a:cubicBezTo>
                  <a:cubicBezTo>
                    <a:pt x="733" y="14371"/>
                    <a:pt x="621" y="14020"/>
                    <a:pt x="621" y="13809"/>
                  </a:cubicBezTo>
                  <a:cubicBezTo>
                    <a:pt x="628" y="11609"/>
                    <a:pt x="625" y="9407"/>
                    <a:pt x="625" y="7205"/>
                  </a:cubicBezTo>
                  <a:cubicBezTo>
                    <a:pt x="625" y="4967"/>
                    <a:pt x="630" y="2731"/>
                    <a:pt x="616" y="492"/>
                  </a:cubicBezTo>
                  <a:cubicBezTo>
                    <a:pt x="615" y="331"/>
                    <a:pt x="806" y="12"/>
                    <a:pt x="427" y="1"/>
                  </a:cubicBezTo>
                  <a:cubicBezTo>
                    <a:pt x="419" y="1"/>
                    <a:pt x="411" y="1"/>
                    <a:pt x="404"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3"/>
            <p:cNvSpPr/>
            <p:nvPr/>
          </p:nvSpPr>
          <p:spPr>
            <a:xfrm>
              <a:off x="5218425" y="3466350"/>
              <a:ext cx="18025" cy="359800"/>
            </a:xfrm>
            <a:custGeom>
              <a:rect b="b" l="l" r="r" t="t"/>
              <a:pathLst>
                <a:path extrusionOk="0" h="14392" w="721">
                  <a:moveTo>
                    <a:pt x="377" y="1"/>
                  </a:moveTo>
                  <a:cubicBezTo>
                    <a:pt x="368" y="1"/>
                    <a:pt x="359" y="1"/>
                    <a:pt x="350" y="2"/>
                  </a:cubicBezTo>
                  <a:cubicBezTo>
                    <a:pt x="67" y="19"/>
                    <a:pt x="154" y="331"/>
                    <a:pt x="154" y="531"/>
                  </a:cubicBezTo>
                  <a:cubicBezTo>
                    <a:pt x="150" y="2751"/>
                    <a:pt x="152" y="4970"/>
                    <a:pt x="152" y="7190"/>
                  </a:cubicBezTo>
                  <a:cubicBezTo>
                    <a:pt x="152" y="9445"/>
                    <a:pt x="148" y="11699"/>
                    <a:pt x="159" y="13954"/>
                  </a:cubicBezTo>
                  <a:cubicBezTo>
                    <a:pt x="161" y="14105"/>
                    <a:pt x="1" y="14380"/>
                    <a:pt x="359" y="14391"/>
                  </a:cubicBezTo>
                  <a:cubicBezTo>
                    <a:pt x="367" y="14391"/>
                    <a:pt x="374" y="14391"/>
                    <a:pt x="380" y="14391"/>
                  </a:cubicBezTo>
                  <a:cubicBezTo>
                    <a:pt x="720" y="14391"/>
                    <a:pt x="577" y="14120"/>
                    <a:pt x="577" y="13971"/>
                  </a:cubicBezTo>
                  <a:cubicBezTo>
                    <a:pt x="585" y="9478"/>
                    <a:pt x="583" y="4986"/>
                    <a:pt x="581" y="494"/>
                  </a:cubicBezTo>
                  <a:cubicBezTo>
                    <a:pt x="581" y="301"/>
                    <a:pt x="651" y="1"/>
                    <a:pt x="37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3"/>
            <p:cNvSpPr/>
            <p:nvPr/>
          </p:nvSpPr>
          <p:spPr>
            <a:xfrm>
              <a:off x="5445200" y="4038025"/>
              <a:ext cx="360325" cy="12025"/>
            </a:xfrm>
            <a:custGeom>
              <a:rect b="b" l="l" r="r" t="t"/>
              <a:pathLst>
                <a:path extrusionOk="0" h="481" w="14413">
                  <a:moveTo>
                    <a:pt x="185" y="0"/>
                  </a:moveTo>
                  <a:cubicBezTo>
                    <a:pt x="84" y="0"/>
                    <a:pt x="1" y="45"/>
                    <a:pt x="9" y="249"/>
                  </a:cubicBezTo>
                  <a:cubicBezTo>
                    <a:pt x="17" y="436"/>
                    <a:pt x="96" y="481"/>
                    <a:pt x="191" y="481"/>
                  </a:cubicBezTo>
                  <a:cubicBezTo>
                    <a:pt x="276" y="481"/>
                    <a:pt x="374" y="445"/>
                    <a:pt x="445" y="445"/>
                  </a:cubicBezTo>
                  <a:cubicBezTo>
                    <a:pt x="446" y="445"/>
                    <a:pt x="446" y="445"/>
                    <a:pt x="447" y="445"/>
                  </a:cubicBezTo>
                  <a:cubicBezTo>
                    <a:pt x="1895" y="453"/>
                    <a:pt x="3343" y="454"/>
                    <a:pt x="4790" y="454"/>
                  </a:cubicBezTo>
                  <a:cubicBezTo>
                    <a:pt x="5580" y="454"/>
                    <a:pt x="6369" y="454"/>
                    <a:pt x="7159" y="454"/>
                  </a:cubicBezTo>
                  <a:cubicBezTo>
                    <a:pt x="8054" y="454"/>
                    <a:pt x="8949" y="454"/>
                    <a:pt x="9844" y="454"/>
                  </a:cubicBezTo>
                  <a:cubicBezTo>
                    <a:pt x="11187" y="454"/>
                    <a:pt x="12529" y="453"/>
                    <a:pt x="13873" y="452"/>
                  </a:cubicBezTo>
                  <a:cubicBezTo>
                    <a:pt x="13874" y="452"/>
                    <a:pt x="13875" y="452"/>
                    <a:pt x="13876" y="452"/>
                  </a:cubicBezTo>
                  <a:cubicBezTo>
                    <a:pt x="13951" y="452"/>
                    <a:pt x="14042" y="464"/>
                    <a:pt x="14126" y="464"/>
                  </a:cubicBezTo>
                  <a:cubicBezTo>
                    <a:pt x="14266" y="464"/>
                    <a:pt x="14390" y="431"/>
                    <a:pt x="14400" y="255"/>
                  </a:cubicBezTo>
                  <a:cubicBezTo>
                    <a:pt x="14413" y="52"/>
                    <a:pt x="14276" y="18"/>
                    <a:pt x="14125" y="18"/>
                  </a:cubicBezTo>
                  <a:cubicBezTo>
                    <a:pt x="14050" y="18"/>
                    <a:pt x="13971" y="26"/>
                    <a:pt x="13906" y="26"/>
                  </a:cubicBezTo>
                  <a:cubicBezTo>
                    <a:pt x="11891" y="25"/>
                    <a:pt x="9876" y="24"/>
                    <a:pt x="7862" y="24"/>
                  </a:cubicBezTo>
                  <a:cubicBezTo>
                    <a:pt x="5384" y="24"/>
                    <a:pt x="2906" y="25"/>
                    <a:pt x="427" y="29"/>
                  </a:cubicBezTo>
                  <a:cubicBezTo>
                    <a:pt x="359" y="29"/>
                    <a:pt x="266" y="0"/>
                    <a:pt x="185"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3"/>
            <p:cNvSpPr/>
            <p:nvPr/>
          </p:nvSpPr>
          <p:spPr>
            <a:xfrm>
              <a:off x="5374675" y="3657275"/>
              <a:ext cx="243075" cy="236150"/>
            </a:xfrm>
            <a:custGeom>
              <a:rect b="b" l="l" r="r" t="t"/>
              <a:pathLst>
                <a:path extrusionOk="0" h="9446" w="9723">
                  <a:moveTo>
                    <a:pt x="9487" y="1"/>
                  </a:moveTo>
                  <a:cubicBezTo>
                    <a:pt x="9477" y="1"/>
                    <a:pt x="9468" y="2"/>
                    <a:pt x="9459" y="6"/>
                  </a:cubicBezTo>
                  <a:cubicBezTo>
                    <a:pt x="9261" y="89"/>
                    <a:pt x="9042" y="177"/>
                    <a:pt x="8895" y="325"/>
                  </a:cubicBezTo>
                  <a:cubicBezTo>
                    <a:pt x="6047" y="3195"/>
                    <a:pt x="3206" y="6074"/>
                    <a:pt x="368" y="8955"/>
                  </a:cubicBezTo>
                  <a:cubicBezTo>
                    <a:pt x="266" y="9058"/>
                    <a:pt x="0" y="9148"/>
                    <a:pt x="233" y="9370"/>
                  </a:cubicBezTo>
                  <a:cubicBezTo>
                    <a:pt x="290" y="9424"/>
                    <a:pt x="337" y="9445"/>
                    <a:pt x="377" y="9445"/>
                  </a:cubicBezTo>
                  <a:cubicBezTo>
                    <a:pt x="482" y="9445"/>
                    <a:pt x="542" y="9303"/>
                    <a:pt x="610" y="9236"/>
                  </a:cubicBezTo>
                  <a:cubicBezTo>
                    <a:pt x="3504" y="6385"/>
                    <a:pt x="6394" y="3531"/>
                    <a:pt x="9281" y="673"/>
                  </a:cubicBezTo>
                  <a:cubicBezTo>
                    <a:pt x="9413" y="543"/>
                    <a:pt x="9511" y="374"/>
                    <a:pt x="9722" y="93"/>
                  </a:cubicBezTo>
                  <a:cubicBezTo>
                    <a:pt x="9642" y="65"/>
                    <a:pt x="9552" y="1"/>
                    <a:pt x="9487"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3"/>
            <p:cNvSpPr/>
            <p:nvPr/>
          </p:nvSpPr>
          <p:spPr>
            <a:xfrm>
              <a:off x="4839825" y="3656200"/>
              <a:ext cx="240150" cy="237175"/>
            </a:xfrm>
            <a:custGeom>
              <a:rect b="b" l="l" r="r" t="t"/>
              <a:pathLst>
                <a:path extrusionOk="0" h="9487" w="9606">
                  <a:moveTo>
                    <a:pt x="253" y="0"/>
                  </a:moveTo>
                  <a:cubicBezTo>
                    <a:pt x="188" y="50"/>
                    <a:pt x="79" y="90"/>
                    <a:pt x="64" y="153"/>
                  </a:cubicBezTo>
                  <a:cubicBezTo>
                    <a:pt x="1" y="409"/>
                    <a:pt x="187" y="562"/>
                    <a:pt x="345" y="718"/>
                  </a:cubicBezTo>
                  <a:cubicBezTo>
                    <a:pt x="3234" y="3574"/>
                    <a:pt x="6125" y="6428"/>
                    <a:pt x="9018" y="9279"/>
                  </a:cubicBezTo>
                  <a:cubicBezTo>
                    <a:pt x="9086" y="9347"/>
                    <a:pt x="9143" y="9487"/>
                    <a:pt x="9250" y="9487"/>
                  </a:cubicBezTo>
                  <a:cubicBezTo>
                    <a:pt x="9290" y="9487"/>
                    <a:pt x="9337" y="9467"/>
                    <a:pt x="9395" y="9415"/>
                  </a:cubicBezTo>
                  <a:cubicBezTo>
                    <a:pt x="9605" y="9229"/>
                    <a:pt x="9400" y="9136"/>
                    <a:pt x="9301" y="9036"/>
                  </a:cubicBezTo>
                  <a:cubicBezTo>
                    <a:pt x="6436" y="6131"/>
                    <a:pt x="3569" y="3229"/>
                    <a:pt x="698" y="329"/>
                  </a:cubicBezTo>
                  <a:cubicBezTo>
                    <a:pt x="579" y="208"/>
                    <a:pt x="420" y="123"/>
                    <a:pt x="253"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3"/>
            <p:cNvSpPr/>
            <p:nvPr/>
          </p:nvSpPr>
          <p:spPr>
            <a:xfrm>
              <a:off x="4836925" y="4194775"/>
              <a:ext cx="240900" cy="236175"/>
            </a:xfrm>
            <a:custGeom>
              <a:rect b="b" l="l" r="r" t="t"/>
              <a:pathLst>
                <a:path extrusionOk="0" h="9447" w="9636">
                  <a:moveTo>
                    <a:pt x="9362" y="0"/>
                  </a:moveTo>
                  <a:cubicBezTo>
                    <a:pt x="9230" y="0"/>
                    <a:pt x="9175" y="159"/>
                    <a:pt x="9096" y="237"/>
                  </a:cubicBezTo>
                  <a:cubicBezTo>
                    <a:pt x="6239" y="3050"/>
                    <a:pt x="3387" y="5867"/>
                    <a:pt x="538" y="8685"/>
                  </a:cubicBezTo>
                  <a:cubicBezTo>
                    <a:pt x="351" y="8869"/>
                    <a:pt x="0" y="9103"/>
                    <a:pt x="230" y="9349"/>
                  </a:cubicBezTo>
                  <a:cubicBezTo>
                    <a:pt x="294" y="9418"/>
                    <a:pt x="357" y="9446"/>
                    <a:pt x="419" y="9446"/>
                  </a:cubicBezTo>
                  <a:cubicBezTo>
                    <a:pt x="598" y="9446"/>
                    <a:pt x="760" y="9208"/>
                    <a:pt x="891" y="9074"/>
                  </a:cubicBezTo>
                  <a:cubicBezTo>
                    <a:pt x="3726" y="6213"/>
                    <a:pt x="6554" y="3347"/>
                    <a:pt x="9381" y="481"/>
                  </a:cubicBezTo>
                  <a:cubicBezTo>
                    <a:pt x="9465" y="396"/>
                    <a:pt x="9544" y="304"/>
                    <a:pt x="9636" y="205"/>
                  </a:cubicBezTo>
                  <a:cubicBezTo>
                    <a:pt x="9565" y="129"/>
                    <a:pt x="9527" y="60"/>
                    <a:pt x="9470" y="30"/>
                  </a:cubicBezTo>
                  <a:cubicBezTo>
                    <a:pt x="9428" y="9"/>
                    <a:pt x="9393" y="0"/>
                    <a:pt x="9362" y="0"/>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3"/>
            <p:cNvSpPr/>
            <p:nvPr/>
          </p:nvSpPr>
          <p:spPr>
            <a:xfrm>
              <a:off x="5374825" y="4194425"/>
              <a:ext cx="240675" cy="235650"/>
            </a:xfrm>
            <a:custGeom>
              <a:rect b="b" l="l" r="r" t="t"/>
              <a:pathLst>
                <a:path extrusionOk="0" h="9426" w="9627">
                  <a:moveTo>
                    <a:pt x="368" y="1"/>
                  </a:moveTo>
                  <a:cubicBezTo>
                    <a:pt x="322" y="1"/>
                    <a:pt x="270" y="28"/>
                    <a:pt x="208" y="98"/>
                  </a:cubicBezTo>
                  <a:cubicBezTo>
                    <a:pt x="1" y="332"/>
                    <a:pt x="282" y="410"/>
                    <a:pt x="382" y="510"/>
                  </a:cubicBezTo>
                  <a:cubicBezTo>
                    <a:pt x="2112" y="2254"/>
                    <a:pt x="3856" y="3981"/>
                    <a:pt x="5585" y="5727"/>
                  </a:cubicBezTo>
                  <a:cubicBezTo>
                    <a:pt x="6716" y="6870"/>
                    <a:pt x="7817" y="8039"/>
                    <a:pt x="8947" y="9181"/>
                  </a:cubicBezTo>
                  <a:cubicBezTo>
                    <a:pt x="9075" y="9312"/>
                    <a:pt x="9292" y="9361"/>
                    <a:pt x="9476" y="9425"/>
                  </a:cubicBezTo>
                  <a:cubicBezTo>
                    <a:pt x="9477" y="9426"/>
                    <a:pt x="9478" y="9426"/>
                    <a:pt x="9479" y="9426"/>
                  </a:cubicBezTo>
                  <a:cubicBezTo>
                    <a:pt x="9505" y="9426"/>
                    <a:pt x="9574" y="9302"/>
                    <a:pt x="9627" y="9234"/>
                  </a:cubicBezTo>
                  <a:cubicBezTo>
                    <a:pt x="9492" y="9058"/>
                    <a:pt x="9391" y="8889"/>
                    <a:pt x="9256" y="8754"/>
                  </a:cubicBezTo>
                  <a:cubicBezTo>
                    <a:pt x="6380" y="5910"/>
                    <a:pt x="3503" y="3068"/>
                    <a:pt x="621" y="230"/>
                  </a:cubicBezTo>
                  <a:cubicBezTo>
                    <a:pt x="547" y="158"/>
                    <a:pt x="477" y="1"/>
                    <a:pt x="368" y="1"/>
                  </a:cubicBezTo>
                  <a:close/>
                </a:path>
              </a:pathLst>
            </a:cu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1" name="Google Shape;2371;p43"/>
          <p:cNvSpPr txBox="1"/>
          <p:nvPr/>
        </p:nvSpPr>
        <p:spPr>
          <a:xfrm>
            <a:off x="720000" y="3071936"/>
            <a:ext cx="3216600" cy="751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fr-CA" sz="1100">
                <a:solidFill>
                  <a:schemeClr val="dk1"/>
                </a:solidFill>
                <a:latin typeface="Questrial"/>
                <a:ea typeface="Questrial"/>
                <a:cs typeface="Questrial"/>
                <a:sym typeface="Questrial"/>
              </a:rPr>
              <a:t>CREDITS:</a:t>
            </a:r>
            <a:r>
              <a:rPr lang="fr-CA" sz="1100">
                <a:solidFill>
                  <a:schemeClr val="dk1"/>
                </a:solidFill>
                <a:latin typeface="Questrial"/>
                <a:ea typeface="Questrial"/>
                <a:cs typeface="Questrial"/>
                <a:sym typeface="Questrial"/>
              </a:rPr>
              <a:t> This presentation template was created by </a:t>
            </a:r>
            <a:r>
              <a:rPr b="1" lang="fr-CA" sz="1100">
                <a:solidFill>
                  <a:schemeClr val="dk1"/>
                </a:solidFill>
                <a:uFill>
                  <a:noFill/>
                </a:uFill>
                <a:latin typeface="Questrial"/>
                <a:ea typeface="Questrial"/>
                <a:cs typeface="Questrial"/>
                <a:sym typeface="Questrial"/>
                <a:hlinkClick r:id="rId3">
                  <a:extLst>
                    <a:ext uri="{A12FA001-AC4F-418D-AE19-62706E023703}">
                      <ahyp:hlinkClr val="tx"/>
                    </a:ext>
                  </a:extLst>
                </a:hlinkClick>
              </a:rPr>
              <a:t>Slidesgo</a:t>
            </a:r>
            <a:r>
              <a:rPr b="1" lang="fr-CA" sz="1100">
                <a:solidFill>
                  <a:schemeClr val="dk1"/>
                </a:solidFill>
                <a:latin typeface="Questrial"/>
                <a:ea typeface="Questrial"/>
                <a:cs typeface="Questrial"/>
                <a:sym typeface="Questrial"/>
              </a:rPr>
              <a:t>,</a:t>
            </a:r>
            <a:r>
              <a:rPr lang="fr-CA" sz="1100">
                <a:solidFill>
                  <a:schemeClr val="dk1"/>
                </a:solidFill>
                <a:latin typeface="Questrial"/>
                <a:ea typeface="Questrial"/>
                <a:cs typeface="Questrial"/>
                <a:sym typeface="Questrial"/>
              </a:rPr>
              <a:t> including icons by </a:t>
            </a:r>
            <a:r>
              <a:rPr b="1" lang="fr-CA" sz="1100">
                <a:solidFill>
                  <a:schemeClr val="dk1"/>
                </a:solidFill>
                <a:uFill>
                  <a:noFill/>
                </a:uFill>
                <a:latin typeface="Questrial"/>
                <a:ea typeface="Questrial"/>
                <a:cs typeface="Questrial"/>
                <a:sym typeface="Questrial"/>
                <a:hlinkClick r:id="rId4">
                  <a:extLst>
                    <a:ext uri="{A12FA001-AC4F-418D-AE19-62706E023703}">
                      <ahyp:hlinkClr val="tx"/>
                    </a:ext>
                  </a:extLst>
                </a:hlinkClick>
              </a:rPr>
              <a:t>Flaticon</a:t>
            </a:r>
            <a:r>
              <a:rPr b="1" lang="fr-CA" sz="1100">
                <a:solidFill>
                  <a:schemeClr val="dk1"/>
                </a:solidFill>
                <a:latin typeface="Questrial"/>
                <a:ea typeface="Questrial"/>
                <a:cs typeface="Questrial"/>
                <a:sym typeface="Questrial"/>
              </a:rPr>
              <a:t>,</a:t>
            </a:r>
            <a:r>
              <a:rPr lang="fr-CA" sz="1100">
                <a:solidFill>
                  <a:schemeClr val="dk1"/>
                </a:solidFill>
                <a:latin typeface="Questrial"/>
                <a:ea typeface="Questrial"/>
                <a:cs typeface="Questrial"/>
                <a:sym typeface="Questrial"/>
              </a:rPr>
              <a:t> and infographics &amp; images by </a:t>
            </a:r>
            <a:r>
              <a:rPr b="1" lang="fr-CA" sz="1100">
                <a:solidFill>
                  <a:schemeClr val="dk1"/>
                </a:solidFill>
                <a:uFill>
                  <a:noFill/>
                </a:uFill>
                <a:latin typeface="Questrial"/>
                <a:ea typeface="Questrial"/>
                <a:cs typeface="Questrial"/>
                <a:sym typeface="Questrial"/>
                <a:hlinkClick r:id="rId5">
                  <a:extLst>
                    <a:ext uri="{A12FA001-AC4F-418D-AE19-62706E023703}">
                      <ahyp:hlinkClr val="tx"/>
                    </a:ext>
                  </a:extLst>
                </a:hlinkClick>
              </a:rPr>
              <a:t>Freepik</a:t>
            </a:r>
            <a:endParaRPr b="1" sz="1100">
              <a:solidFill>
                <a:schemeClr val="dk1"/>
              </a:solidFill>
              <a:latin typeface="Questrial"/>
              <a:ea typeface="Questrial"/>
              <a:cs typeface="Questrial"/>
              <a:sym typeface="Quest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372" name="Shape 2372"/>
        <p:cNvGrpSpPr/>
        <p:nvPr/>
      </p:nvGrpSpPr>
      <p:grpSpPr>
        <a:xfrm>
          <a:off x="0" y="0"/>
          <a:ext cx="0" cy="0"/>
          <a:chOff x="0" y="0"/>
          <a:chExt cx="0" cy="0"/>
        </a:xfrm>
      </p:grpSpPr>
      <p:pic>
        <p:nvPicPr>
          <p:cNvPr id="2373" name="Google Shape;2373;p44"/>
          <p:cNvPicPr preferRelativeResize="0"/>
          <p:nvPr/>
        </p:nvPicPr>
        <p:blipFill>
          <a:blip r:embed="rId2">
            <a:alphaModFix amt="56000"/>
          </a:blip>
          <a:stretch>
            <a:fillRect/>
          </a:stretch>
        </p:blipFill>
        <p:spPr>
          <a:xfrm>
            <a:off x="-281575" y="-225250"/>
            <a:ext cx="9780152" cy="5594026"/>
          </a:xfrm>
          <a:prstGeom prst="rect">
            <a:avLst/>
          </a:prstGeom>
          <a:noFill/>
          <a:ln>
            <a:noFill/>
          </a:ln>
        </p:spPr>
      </p:pic>
      <p:grpSp>
        <p:nvGrpSpPr>
          <p:cNvPr id="2374" name="Google Shape;2374;p44"/>
          <p:cNvGrpSpPr/>
          <p:nvPr/>
        </p:nvGrpSpPr>
        <p:grpSpPr>
          <a:xfrm>
            <a:off x="47722" y="56825"/>
            <a:ext cx="605894" cy="605745"/>
            <a:chOff x="3244225" y="2003875"/>
            <a:chExt cx="1224275" cy="1223975"/>
          </a:xfrm>
        </p:grpSpPr>
        <p:sp>
          <p:nvSpPr>
            <p:cNvPr id="2375" name="Google Shape;2375;p44"/>
            <p:cNvSpPr/>
            <p:nvPr/>
          </p:nvSpPr>
          <p:spPr>
            <a:xfrm>
              <a:off x="3848650" y="2840750"/>
              <a:ext cx="15325" cy="387100"/>
            </a:xfrm>
            <a:custGeom>
              <a:rect b="b" l="l" r="r" t="t"/>
              <a:pathLst>
                <a:path extrusionOk="0" h="15484" w="613">
                  <a:moveTo>
                    <a:pt x="320" y="1"/>
                  </a:moveTo>
                  <a:cubicBezTo>
                    <a:pt x="314" y="1"/>
                    <a:pt x="309" y="1"/>
                    <a:pt x="303" y="1"/>
                  </a:cubicBezTo>
                  <a:cubicBezTo>
                    <a:pt x="0" y="10"/>
                    <a:pt x="113" y="230"/>
                    <a:pt x="113" y="365"/>
                  </a:cubicBezTo>
                  <a:cubicBezTo>
                    <a:pt x="107" y="3807"/>
                    <a:pt x="108" y="7251"/>
                    <a:pt x="108" y="10693"/>
                  </a:cubicBezTo>
                  <a:cubicBezTo>
                    <a:pt x="108" y="12199"/>
                    <a:pt x="108" y="13705"/>
                    <a:pt x="109" y="15210"/>
                  </a:cubicBezTo>
                  <a:cubicBezTo>
                    <a:pt x="109" y="15341"/>
                    <a:pt x="74" y="15475"/>
                    <a:pt x="294" y="15483"/>
                  </a:cubicBezTo>
                  <a:cubicBezTo>
                    <a:pt x="302" y="15483"/>
                    <a:pt x="310" y="15484"/>
                    <a:pt x="317" y="15484"/>
                  </a:cubicBezTo>
                  <a:cubicBezTo>
                    <a:pt x="535" y="15484"/>
                    <a:pt x="503" y="15344"/>
                    <a:pt x="517" y="15195"/>
                  </a:cubicBezTo>
                  <a:cubicBezTo>
                    <a:pt x="536" y="15001"/>
                    <a:pt x="612" y="14808"/>
                    <a:pt x="610" y="14616"/>
                  </a:cubicBezTo>
                  <a:cubicBezTo>
                    <a:pt x="582" y="9861"/>
                    <a:pt x="547" y="5104"/>
                    <a:pt x="510" y="349"/>
                  </a:cubicBezTo>
                  <a:cubicBezTo>
                    <a:pt x="509" y="210"/>
                    <a:pt x="603"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4"/>
            <p:cNvSpPr/>
            <p:nvPr/>
          </p:nvSpPr>
          <p:spPr>
            <a:xfrm>
              <a:off x="3244225" y="2610400"/>
              <a:ext cx="387425" cy="12950"/>
            </a:xfrm>
            <a:custGeom>
              <a:rect b="b" l="l" r="r" t="t"/>
              <a:pathLst>
                <a:path extrusionOk="0" h="518" w="15497">
                  <a:moveTo>
                    <a:pt x="15324" y="1"/>
                  </a:moveTo>
                  <a:cubicBezTo>
                    <a:pt x="15259" y="1"/>
                    <a:pt x="15186" y="22"/>
                    <a:pt x="15128" y="22"/>
                  </a:cubicBezTo>
                  <a:cubicBezTo>
                    <a:pt x="12545" y="17"/>
                    <a:pt x="9963" y="16"/>
                    <a:pt x="7381" y="16"/>
                  </a:cubicBezTo>
                  <a:cubicBezTo>
                    <a:pt x="6520" y="16"/>
                    <a:pt x="5659" y="16"/>
                    <a:pt x="4798" y="16"/>
                  </a:cubicBezTo>
                  <a:cubicBezTo>
                    <a:pt x="3293" y="16"/>
                    <a:pt x="1787" y="16"/>
                    <a:pt x="282" y="15"/>
                  </a:cubicBezTo>
                  <a:cubicBezTo>
                    <a:pt x="251" y="15"/>
                    <a:pt x="221" y="14"/>
                    <a:pt x="192" y="14"/>
                  </a:cubicBezTo>
                  <a:cubicBezTo>
                    <a:pt x="96" y="14"/>
                    <a:pt x="16" y="33"/>
                    <a:pt x="9" y="201"/>
                  </a:cubicBezTo>
                  <a:cubicBezTo>
                    <a:pt x="0" y="446"/>
                    <a:pt x="146" y="411"/>
                    <a:pt x="299" y="425"/>
                  </a:cubicBezTo>
                  <a:cubicBezTo>
                    <a:pt x="490" y="443"/>
                    <a:pt x="680" y="517"/>
                    <a:pt x="870" y="517"/>
                  </a:cubicBezTo>
                  <a:cubicBezTo>
                    <a:pt x="873" y="517"/>
                    <a:pt x="875" y="517"/>
                    <a:pt x="878" y="517"/>
                  </a:cubicBezTo>
                  <a:cubicBezTo>
                    <a:pt x="5633" y="490"/>
                    <a:pt x="10390" y="455"/>
                    <a:pt x="15144" y="418"/>
                  </a:cubicBezTo>
                  <a:cubicBezTo>
                    <a:pt x="15145" y="418"/>
                    <a:pt x="15146" y="418"/>
                    <a:pt x="15147" y="418"/>
                  </a:cubicBezTo>
                  <a:cubicBezTo>
                    <a:pt x="15201" y="418"/>
                    <a:pt x="15266" y="432"/>
                    <a:pt x="15325" y="432"/>
                  </a:cubicBezTo>
                  <a:cubicBezTo>
                    <a:pt x="15419" y="432"/>
                    <a:pt x="15497" y="396"/>
                    <a:pt x="15491" y="211"/>
                  </a:cubicBezTo>
                  <a:cubicBezTo>
                    <a:pt x="15486" y="38"/>
                    <a:pt x="15412" y="1"/>
                    <a:pt x="153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44"/>
            <p:cNvSpPr/>
            <p:nvPr/>
          </p:nvSpPr>
          <p:spPr>
            <a:xfrm>
              <a:off x="4081250" y="2608400"/>
              <a:ext cx="387250" cy="12850"/>
            </a:xfrm>
            <a:custGeom>
              <a:rect b="b" l="l" r="r" t="t"/>
              <a:pathLst>
                <a:path extrusionOk="0" h="514" w="15490">
                  <a:moveTo>
                    <a:pt x="14590" y="1"/>
                  </a:moveTo>
                  <a:cubicBezTo>
                    <a:pt x="14587" y="1"/>
                    <a:pt x="14584" y="1"/>
                    <a:pt x="14580" y="1"/>
                  </a:cubicBezTo>
                  <a:cubicBezTo>
                    <a:pt x="9841" y="27"/>
                    <a:pt x="5103" y="62"/>
                    <a:pt x="364" y="100"/>
                  </a:cubicBezTo>
                  <a:cubicBezTo>
                    <a:pt x="364" y="100"/>
                    <a:pt x="363" y="100"/>
                    <a:pt x="363" y="100"/>
                  </a:cubicBezTo>
                  <a:cubicBezTo>
                    <a:pt x="305" y="100"/>
                    <a:pt x="234" y="81"/>
                    <a:pt x="170" y="81"/>
                  </a:cubicBezTo>
                  <a:cubicBezTo>
                    <a:pt x="81" y="81"/>
                    <a:pt x="7" y="118"/>
                    <a:pt x="4" y="294"/>
                  </a:cubicBezTo>
                  <a:cubicBezTo>
                    <a:pt x="0" y="477"/>
                    <a:pt x="77" y="513"/>
                    <a:pt x="169" y="513"/>
                  </a:cubicBezTo>
                  <a:cubicBezTo>
                    <a:pt x="230" y="513"/>
                    <a:pt x="298" y="497"/>
                    <a:pt x="354" y="497"/>
                  </a:cubicBezTo>
                  <a:cubicBezTo>
                    <a:pt x="2814" y="501"/>
                    <a:pt x="5273" y="501"/>
                    <a:pt x="7732" y="501"/>
                  </a:cubicBezTo>
                  <a:cubicBezTo>
                    <a:pt x="8716" y="501"/>
                    <a:pt x="9700" y="501"/>
                    <a:pt x="10684" y="501"/>
                  </a:cubicBezTo>
                  <a:cubicBezTo>
                    <a:pt x="11514" y="501"/>
                    <a:pt x="12344" y="500"/>
                    <a:pt x="13174" y="500"/>
                  </a:cubicBezTo>
                  <a:cubicBezTo>
                    <a:pt x="13867" y="500"/>
                    <a:pt x="14558" y="501"/>
                    <a:pt x="15250" y="503"/>
                  </a:cubicBezTo>
                  <a:cubicBezTo>
                    <a:pt x="15254" y="503"/>
                    <a:pt x="15257" y="503"/>
                    <a:pt x="15261" y="503"/>
                  </a:cubicBezTo>
                  <a:cubicBezTo>
                    <a:pt x="15424" y="503"/>
                    <a:pt x="15490" y="456"/>
                    <a:pt x="15485" y="278"/>
                  </a:cubicBezTo>
                  <a:cubicBezTo>
                    <a:pt x="15481" y="107"/>
                    <a:pt x="15390" y="105"/>
                    <a:pt x="15260" y="93"/>
                  </a:cubicBezTo>
                  <a:cubicBezTo>
                    <a:pt x="15036" y="74"/>
                    <a:pt x="14813" y="1"/>
                    <a:pt x="145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44"/>
            <p:cNvSpPr/>
            <p:nvPr/>
          </p:nvSpPr>
          <p:spPr>
            <a:xfrm>
              <a:off x="3848900" y="2003875"/>
              <a:ext cx="15325" cy="387050"/>
            </a:xfrm>
            <a:custGeom>
              <a:rect b="b" l="l" r="r" t="t"/>
              <a:pathLst>
                <a:path extrusionOk="0" h="15482" w="613">
                  <a:moveTo>
                    <a:pt x="297" y="0"/>
                  </a:moveTo>
                  <a:cubicBezTo>
                    <a:pt x="76" y="0"/>
                    <a:pt x="108" y="141"/>
                    <a:pt x="94" y="290"/>
                  </a:cubicBezTo>
                  <a:cubicBezTo>
                    <a:pt x="77" y="485"/>
                    <a:pt x="0" y="676"/>
                    <a:pt x="1" y="869"/>
                  </a:cubicBezTo>
                  <a:cubicBezTo>
                    <a:pt x="29" y="5625"/>
                    <a:pt x="64" y="10381"/>
                    <a:pt x="102" y="15135"/>
                  </a:cubicBezTo>
                  <a:cubicBezTo>
                    <a:pt x="103" y="15274"/>
                    <a:pt x="12" y="15482"/>
                    <a:pt x="287" y="15482"/>
                  </a:cubicBezTo>
                  <a:cubicBezTo>
                    <a:pt x="294" y="15482"/>
                    <a:pt x="302" y="15482"/>
                    <a:pt x="309" y="15482"/>
                  </a:cubicBezTo>
                  <a:cubicBezTo>
                    <a:pt x="612" y="15473"/>
                    <a:pt x="499" y="15254"/>
                    <a:pt x="499" y="15119"/>
                  </a:cubicBezTo>
                  <a:cubicBezTo>
                    <a:pt x="505" y="11676"/>
                    <a:pt x="504" y="8233"/>
                    <a:pt x="504" y="4790"/>
                  </a:cubicBezTo>
                  <a:lnTo>
                    <a:pt x="504" y="273"/>
                  </a:lnTo>
                  <a:cubicBezTo>
                    <a:pt x="504" y="143"/>
                    <a:pt x="537" y="9"/>
                    <a:pt x="319" y="0"/>
                  </a:cubicBezTo>
                  <a:cubicBezTo>
                    <a:pt x="311" y="0"/>
                    <a:pt x="304"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44"/>
            <p:cNvSpPr/>
            <p:nvPr/>
          </p:nvSpPr>
          <p:spPr>
            <a:xfrm>
              <a:off x="3613275" y="2091500"/>
              <a:ext cx="172100" cy="284050"/>
            </a:xfrm>
            <a:custGeom>
              <a:rect b="b" l="l" r="r" t="t"/>
              <a:pathLst>
                <a:path extrusionOk="0" h="11362" w="6884">
                  <a:moveTo>
                    <a:pt x="212" y="1"/>
                  </a:moveTo>
                  <a:cubicBezTo>
                    <a:pt x="140" y="32"/>
                    <a:pt x="69" y="65"/>
                    <a:pt x="0" y="96"/>
                  </a:cubicBezTo>
                  <a:cubicBezTo>
                    <a:pt x="140" y="371"/>
                    <a:pt x="269" y="653"/>
                    <a:pt x="423" y="921"/>
                  </a:cubicBezTo>
                  <a:cubicBezTo>
                    <a:pt x="2347" y="4290"/>
                    <a:pt x="4272" y="7659"/>
                    <a:pt x="6212" y="11022"/>
                  </a:cubicBezTo>
                  <a:cubicBezTo>
                    <a:pt x="6266" y="11118"/>
                    <a:pt x="6277" y="11361"/>
                    <a:pt x="6439" y="11361"/>
                  </a:cubicBezTo>
                  <a:cubicBezTo>
                    <a:pt x="6482" y="11361"/>
                    <a:pt x="6535" y="11344"/>
                    <a:pt x="6602" y="11304"/>
                  </a:cubicBezTo>
                  <a:cubicBezTo>
                    <a:pt x="6883" y="11134"/>
                    <a:pt x="6692" y="10950"/>
                    <a:pt x="6593" y="10781"/>
                  </a:cubicBezTo>
                  <a:cubicBezTo>
                    <a:pt x="4658" y="7473"/>
                    <a:pt x="2724" y="4166"/>
                    <a:pt x="784" y="863"/>
                  </a:cubicBezTo>
                  <a:cubicBezTo>
                    <a:pt x="609" y="566"/>
                    <a:pt x="403" y="288"/>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4"/>
            <p:cNvSpPr/>
            <p:nvPr/>
          </p:nvSpPr>
          <p:spPr>
            <a:xfrm>
              <a:off x="3929425" y="2092275"/>
              <a:ext cx="169200" cy="283825"/>
            </a:xfrm>
            <a:custGeom>
              <a:rect b="b" l="l" r="r" t="t"/>
              <a:pathLst>
                <a:path extrusionOk="0" h="11353" w="6768">
                  <a:moveTo>
                    <a:pt x="6621" y="1"/>
                  </a:moveTo>
                  <a:cubicBezTo>
                    <a:pt x="6514" y="1"/>
                    <a:pt x="6471" y="139"/>
                    <a:pt x="6414" y="231"/>
                  </a:cubicBezTo>
                  <a:cubicBezTo>
                    <a:pt x="6102" y="744"/>
                    <a:pt x="5786" y="1255"/>
                    <a:pt x="5481" y="1772"/>
                  </a:cubicBezTo>
                  <a:cubicBezTo>
                    <a:pt x="3703" y="4796"/>
                    <a:pt x="1929" y="7823"/>
                    <a:pt x="147" y="10845"/>
                  </a:cubicBezTo>
                  <a:cubicBezTo>
                    <a:pt x="1" y="11092"/>
                    <a:pt x="78" y="11225"/>
                    <a:pt x="344" y="11352"/>
                  </a:cubicBezTo>
                  <a:cubicBezTo>
                    <a:pt x="400" y="11273"/>
                    <a:pt x="467" y="11189"/>
                    <a:pt x="520" y="11099"/>
                  </a:cubicBezTo>
                  <a:cubicBezTo>
                    <a:pt x="929" y="10417"/>
                    <a:pt x="1348" y="9738"/>
                    <a:pt x="1743" y="9047"/>
                  </a:cubicBezTo>
                  <a:cubicBezTo>
                    <a:pt x="3397" y="6158"/>
                    <a:pt x="5045" y="3265"/>
                    <a:pt x="6688" y="371"/>
                  </a:cubicBezTo>
                  <a:cubicBezTo>
                    <a:pt x="6740" y="277"/>
                    <a:pt x="6767" y="61"/>
                    <a:pt x="6725" y="36"/>
                  </a:cubicBezTo>
                  <a:cubicBezTo>
                    <a:pt x="6684" y="11"/>
                    <a:pt x="6650" y="1"/>
                    <a:pt x="6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44"/>
            <p:cNvSpPr/>
            <p:nvPr/>
          </p:nvSpPr>
          <p:spPr>
            <a:xfrm>
              <a:off x="4097175" y="2689450"/>
              <a:ext cx="285475" cy="169450"/>
            </a:xfrm>
            <a:custGeom>
              <a:rect b="b" l="l" r="r" t="t"/>
              <a:pathLst>
                <a:path extrusionOk="0" h="6778" w="11419">
                  <a:moveTo>
                    <a:pt x="204" y="0"/>
                  </a:moveTo>
                  <a:cubicBezTo>
                    <a:pt x="142" y="70"/>
                    <a:pt x="0" y="160"/>
                    <a:pt x="4" y="245"/>
                  </a:cubicBezTo>
                  <a:cubicBezTo>
                    <a:pt x="13" y="546"/>
                    <a:pt x="316" y="583"/>
                    <a:pt x="509" y="694"/>
                  </a:cubicBezTo>
                  <a:cubicBezTo>
                    <a:pt x="3878" y="2623"/>
                    <a:pt x="7249" y="4544"/>
                    <a:pt x="10623" y="6464"/>
                  </a:cubicBezTo>
                  <a:cubicBezTo>
                    <a:pt x="10778" y="6553"/>
                    <a:pt x="10971" y="6778"/>
                    <a:pt x="11123" y="6778"/>
                  </a:cubicBezTo>
                  <a:cubicBezTo>
                    <a:pt x="11176" y="6778"/>
                    <a:pt x="11224" y="6750"/>
                    <a:pt x="11263" y="6680"/>
                  </a:cubicBezTo>
                  <a:cubicBezTo>
                    <a:pt x="11419" y="6403"/>
                    <a:pt x="10950" y="6300"/>
                    <a:pt x="10739" y="6175"/>
                  </a:cubicBezTo>
                  <a:cubicBezTo>
                    <a:pt x="8035" y="4559"/>
                    <a:pt x="5323" y="2958"/>
                    <a:pt x="2610" y="1361"/>
                  </a:cubicBezTo>
                  <a:cubicBezTo>
                    <a:pt x="1827" y="901"/>
                    <a:pt x="1028" y="465"/>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44"/>
            <p:cNvSpPr/>
            <p:nvPr/>
          </p:nvSpPr>
          <p:spPr>
            <a:xfrm>
              <a:off x="3330350" y="2690875"/>
              <a:ext cx="287350" cy="168350"/>
            </a:xfrm>
            <a:custGeom>
              <a:rect b="b" l="l" r="r" t="t"/>
              <a:pathLst>
                <a:path extrusionOk="0" h="6734" w="11494">
                  <a:moveTo>
                    <a:pt x="11085" y="0"/>
                  </a:moveTo>
                  <a:cubicBezTo>
                    <a:pt x="10855" y="0"/>
                    <a:pt x="10671" y="253"/>
                    <a:pt x="10502" y="351"/>
                  </a:cubicBezTo>
                  <a:cubicBezTo>
                    <a:pt x="7144" y="2295"/>
                    <a:pt x="3798" y="4259"/>
                    <a:pt x="457" y="6235"/>
                  </a:cubicBezTo>
                  <a:cubicBezTo>
                    <a:pt x="326" y="6313"/>
                    <a:pt x="1" y="6379"/>
                    <a:pt x="128" y="6638"/>
                  </a:cubicBezTo>
                  <a:cubicBezTo>
                    <a:pt x="162" y="6709"/>
                    <a:pt x="208" y="6734"/>
                    <a:pt x="258" y="6734"/>
                  </a:cubicBezTo>
                  <a:cubicBezTo>
                    <a:pt x="358" y="6734"/>
                    <a:pt x="475" y="6631"/>
                    <a:pt x="554" y="6586"/>
                  </a:cubicBezTo>
                  <a:cubicBezTo>
                    <a:pt x="3841" y="4712"/>
                    <a:pt x="7125" y="2828"/>
                    <a:pt x="10407" y="943"/>
                  </a:cubicBezTo>
                  <a:cubicBezTo>
                    <a:pt x="10767" y="736"/>
                    <a:pt x="11113" y="508"/>
                    <a:pt x="11493" y="273"/>
                  </a:cubicBezTo>
                  <a:cubicBezTo>
                    <a:pt x="11341" y="71"/>
                    <a:pt x="11207" y="0"/>
                    <a:pt x="11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44"/>
            <p:cNvSpPr/>
            <p:nvPr/>
          </p:nvSpPr>
          <p:spPr>
            <a:xfrm>
              <a:off x="3931525" y="2854675"/>
              <a:ext cx="171300" cy="284825"/>
            </a:xfrm>
            <a:custGeom>
              <a:rect b="b" l="l" r="r" t="t"/>
              <a:pathLst>
                <a:path extrusionOk="0" h="11393" w="6852">
                  <a:moveTo>
                    <a:pt x="258" y="0"/>
                  </a:moveTo>
                  <a:cubicBezTo>
                    <a:pt x="145" y="105"/>
                    <a:pt x="1" y="195"/>
                    <a:pt x="14" y="235"/>
                  </a:cubicBezTo>
                  <a:cubicBezTo>
                    <a:pt x="104" y="494"/>
                    <a:pt x="203" y="754"/>
                    <a:pt x="341" y="989"/>
                  </a:cubicBezTo>
                  <a:cubicBezTo>
                    <a:pt x="2296" y="4341"/>
                    <a:pt x="4256" y="7692"/>
                    <a:pt x="6231" y="11032"/>
                  </a:cubicBezTo>
                  <a:cubicBezTo>
                    <a:pt x="6296" y="11144"/>
                    <a:pt x="6353" y="11393"/>
                    <a:pt x="6525" y="11393"/>
                  </a:cubicBezTo>
                  <a:cubicBezTo>
                    <a:pt x="6557" y="11393"/>
                    <a:pt x="6592" y="11384"/>
                    <a:pt x="6633" y="11365"/>
                  </a:cubicBezTo>
                  <a:cubicBezTo>
                    <a:pt x="6852" y="11259"/>
                    <a:pt x="6651" y="11057"/>
                    <a:pt x="6585" y="10940"/>
                  </a:cubicBezTo>
                  <a:cubicBezTo>
                    <a:pt x="4709" y="7636"/>
                    <a:pt x="2824" y="4336"/>
                    <a:pt x="935" y="1040"/>
                  </a:cubicBezTo>
                  <a:cubicBezTo>
                    <a:pt x="735" y="692"/>
                    <a:pt x="497" y="366"/>
                    <a:pt x="2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44"/>
            <p:cNvSpPr/>
            <p:nvPr/>
          </p:nvSpPr>
          <p:spPr>
            <a:xfrm>
              <a:off x="3607775" y="2856375"/>
              <a:ext cx="175325" cy="282600"/>
            </a:xfrm>
            <a:custGeom>
              <a:rect b="b" l="l" r="r" t="t"/>
              <a:pathLst>
                <a:path extrusionOk="0" h="11304" w="7013">
                  <a:moveTo>
                    <a:pt x="6688" y="1"/>
                  </a:moveTo>
                  <a:cubicBezTo>
                    <a:pt x="6565" y="1"/>
                    <a:pt x="6545" y="147"/>
                    <a:pt x="6485" y="249"/>
                  </a:cubicBezTo>
                  <a:cubicBezTo>
                    <a:pt x="4511" y="3686"/>
                    <a:pt x="2527" y="7117"/>
                    <a:pt x="565" y="10562"/>
                  </a:cubicBezTo>
                  <a:cubicBezTo>
                    <a:pt x="444" y="10774"/>
                    <a:pt x="1" y="11055"/>
                    <a:pt x="345" y="11275"/>
                  </a:cubicBezTo>
                  <a:cubicBezTo>
                    <a:pt x="375" y="11295"/>
                    <a:pt x="404" y="11304"/>
                    <a:pt x="431" y="11304"/>
                  </a:cubicBezTo>
                  <a:cubicBezTo>
                    <a:pt x="611" y="11304"/>
                    <a:pt x="723" y="10920"/>
                    <a:pt x="835" y="10733"/>
                  </a:cubicBezTo>
                  <a:cubicBezTo>
                    <a:pt x="2450" y="8028"/>
                    <a:pt x="4056" y="5318"/>
                    <a:pt x="5655" y="2604"/>
                  </a:cubicBezTo>
                  <a:cubicBezTo>
                    <a:pt x="6108" y="1835"/>
                    <a:pt x="6531" y="1049"/>
                    <a:pt x="7013" y="192"/>
                  </a:cubicBezTo>
                  <a:cubicBezTo>
                    <a:pt x="6956" y="149"/>
                    <a:pt x="6880" y="61"/>
                    <a:pt x="6783" y="23"/>
                  </a:cubicBezTo>
                  <a:cubicBezTo>
                    <a:pt x="6746" y="7"/>
                    <a:pt x="6714"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44"/>
            <p:cNvSpPr/>
            <p:nvPr/>
          </p:nvSpPr>
          <p:spPr>
            <a:xfrm>
              <a:off x="3330625" y="2373500"/>
              <a:ext cx="286150" cy="167425"/>
            </a:xfrm>
            <a:custGeom>
              <a:rect b="b" l="l" r="r" t="t"/>
              <a:pathLst>
                <a:path extrusionOk="0" h="6697" w="11446">
                  <a:moveTo>
                    <a:pt x="380" y="0"/>
                  </a:moveTo>
                  <a:cubicBezTo>
                    <a:pt x="300" y="0"/>
                    <a:pt x="228" y="35"/>
                    <a:pt x="167" y="122"/>
                  </a:cubicBezTo>
                  <a:cubicBezTo>
                    <a:pt x="0" y="360"/>
                    <a:pt x="821" y="567"/>
                    <a:pt x="1140" y="865"/>
                  </a:cubicBezTo>
                  <a:cubicBezTo>
                    <a:pt x="1197" y="920"/>
                    <a:pt x="1281" y="944"/>
                    <a:pt x="1351" y="985"/>
                  </a:cubicBezTo>
                  <a:cubicBezTo>
                    <a:pt x="4544" y="2862"/>
                    <a:pt x="7737" y="4736"/>
                    <a:pt x="10925" y="6619"/>
                  </a:cubicBezTo>
                  <a:cubicBezTo>
                    <a:pt x="11010" y="6671"/>
                    <a:pt x="11082" y="6696"/>
                    <a:pt x="11146" y="6696"/>
                  </a:cubicBezTo>
                  <a:cubicBezTo>
                    <a:pt x="11264" y="6696"/>
                    <a:pt x="11354" y="6608"/>
                    <a:pt x="11445" y="6428"/>
                  </a:cubicBezTo>
                  <a:cubicBezTo>
                    <a:pt x="11355" y="6366"/>
                    <a:pt x="11259" y="6293"/>
                    <a:pt x="11156" y="6232"/>
                  </a:cubicBezTo>
                  <a:cubicBezTo>
                    <a:pt x="7852" y="4319"/>
                    <a:pt x="4556" y="2393"/>
                    <a:pt x="1233" y="516"/>
                  </a:cubicBezTo>
                  <a:cubicBezTo>
                    <a:pt x="980" y="373"/>
                    <a:pt x="641" y="0"/>
                    <a:pt x="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44"/>
            <p:cNvSpPr/>
            <p:nvPr/>
          </p:nvSpPr>
          <p:spPr>
            <a:xfrm>
              <a:off x="4094975" y="2372550"/>
              <a:ext cx="287700" cy="169200"/>
            </a:xfrm>
            <a:custGeom>
              <a:rect b="b" l="l" r="r" t="t"/>
              <a:pathLst>
                <a:path extrusionOk="0" h="6768" w="11508">
                  <a:moveTo>
                    <a:pt x="11226" y="1"/>
                  </a:moveTo>
                  <a:cubicBezTo>
                    <a:pt x="11114" y="1"/>
                    <a:pt x="10994" y="121"/>
                    <a:pt x="10904" y="170"/>
                  </a:cubicBezTo>
                  <a:cubicBezTo>
                    <a:pt x="9612" y="886"/>
                    <a:pt x="8325" y="1612"/>
                    <a:pt x="7048" y="2353"/>
                  </a:cubicBezTo>
                  <a:cubicBezTo>
                    <a:pt x="4800" y="3657"/>
                    <a:pt x="2560" y="4975"/>
                    <a:pt x="313" y="6283"/>
                  </a:cubicBezTo>
                  <a:cubicBezTo>
                    <a:pt x="184" y="6357"/>
                    <a:pt x="1" y="6377"/>
                    <a:pt x="108" y="6583"/>
                  </a:cubicBezTo>
                  <a:cubicBezTo>
                    <a:pt x="151" y="6669"/>
                    <a:pt x="253" y="6723"/>
                    <a:pt x="300" y="6768"/>
                  </a:cubicBezTo>
                  <a:cubicBezTo>
                    <a:pt x="422" y="6720"/>
                    <a:pt x="487" y="6705"/>
                    <a:pt x="541" y="6672"/>
                  </a:cubicBezTo>
                  <a:cubicBezTo>
                    <a:pt x="4069" y="4598"/>
                    <a:pt x="7597" y="2523"/>
                    <a:pt x="11118" y="438"/>
                  </a:cubicBezTo>
                  <a:cubicBezTo>
                    <a:pt x="11232" y="371"/>
                    <a:pt x="11508" y="309"/>
                    <a:pt x="11374" y="99"/>
                  </a:cubicBezTo>
                  <a:cubicBezTo>
                    <a:pt x="11329" y="27"/>
                    <a:pt x="11278" y="1"/>
                    <a:pt x="112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44"/>
            <p:cNvSpPr/>
            <p:nvPr/>
          </p:nvSpPr>
          <p:spPr>
            <a:xfrm>
              <a:off x="4008925" y="2346175"/>
              <a:ext cx="117800" cy="118700"/>
            </a:xfrm>
            <a:custGeom>
              <a:rect b="b" l="l" r="r" t="t"/>
              <a:pathLst>
                <a:path extrusionOk="0" h="4748" w="4712">
                  <a:moveTo>
                    <a:pt x="4494" y="0"/>
                  </a:moveTo>
                  <a:cubicBezTo>
                    <a:pt x="4427" y="0"/>
                    <a:pt x="4368" y="7"/>
                    <a:pt x="4335" y="40"/>
                  </a:cubicBezTo>
                  <a:cubicBezTo>
                    <a:pt x="2927" y="1456"/>
                    <a:pt x="1528" y="2879"/>
                    <a:pt x="134" y="4307"/>
                  </a:cubicBezTo>
                  <a:cubicBezTo>
                    <a:pt x="63" y="4378"/>
                    <a:pt x="15" y="4490"/>
                    <a:pt x="3" y="4589"/>
                  </a:cubicBezTo>
                  <a:cubicBezTo>
                    <a:pt x="0" y="4634"/>
                    <a:pt x="114" y="4690"/>
                    <a:pt x="181" y="4748"/>
                  </a:cubicBezTo>
                  <a:cubicBezTo>
                    <a:pt x="264" y="4670"/>
                    <a:pt x="326" y="4614"/>
                    <a:pt x="384" y="4557"/>
                  </a:cubicBezTo>
                  <a:cubicBezTo>
                    <a:pt x="1806" y="3158"/>
                    <a:pt x="3233" y="1762"/>
                    <a:pt x="4647" y="354"/>
                  </a:cubicBezTo>
                  <a:cubicBezTo>
                    <a:pt x="4712" y="289"/>
                    <a:pt x="4676" y="122"/>
                    <a:pt x="4686" y="1"/>
                  </a:cubicBezTo>
                  <a:lnTo>
                    <a:pt x="4686" y="1"/>
                  </a:lnTo>
                  <a:cubicBezTo>
                    <a:pt x="4669" y="3"/>
                    <a:pt x="4652" y="3"/>
                    <a:pt x="4634" y="3"/>
                  </a:cubicBezTo>
                  <a:cubicBezTo>
                    <a:pt x="4588" y="3"/>
                    <a:pt x="4539" y="0"/>
                    <a:pt x="44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44"/>
            <p:cNvSpPr/>
            <p:nvPr/>
          </p:nvSpPr>
          <p:spPr>
            <a:xfrm>
              <a:off x="3586075" y="2344375"/>
              <a:ext cx="122600" cy="119875"/>
            </a:xfrm>
            <a:custGeom>
              <a:rect b="b" l="l" r="r" t="t"/>
              <a:pathLst>
                <a:path extrusionOk="0" h="4795" w="4904">
                  <a:moveTo>
                    <a:pt x="238" y="0"/>
                  </a:moveTo>
                  <a:cubicBezTo>
                    <a:pt x="132" y="52"/>
                    <a:pt x="12" y="82"/>
                    <a:pt x="8" y="120"/>
                  </a:cubicBezTo>
                  <a:cubicBezTo>
                    <a:pt x="1" y="223"/>
                    <a:pt x="7" y="366"/>
                    <a:pt x="71" y="429"/>
                  </a:cubicBezTo>
                  <a:cubicBezTo>
                    <a:pt x="1463" y="1812"/>
                    <a:pt x="2861" y="3188"/>
                    <a:pt x="4267" y="4558"/>
                  </a:cubicBezTo>
                  <a:cubicBezTo>
                    <a:pt x="4339" y="4627"/>
                    <a:pt x="4401" y="4794"/>
                    <a:pt x="4515" y="4794"/>
                  </a:cubicBezTo>
                  <a:cubicBezTo>
                    <a:pt x="4554" y="4794"/>
                    <a:pt x="4600" y="4775"/>
                    <a:pt x="4653" y="4726"/>
                  </a:cubicBezTo>
                  <a:cubicBezTo>
                    <a:pt x="4904" y="4500"/>
                    <a:pt x="4602" y="4405"/>
                    <a:pt x="4502" y="4305"/>
                  </a:cubicBezTo>
                  <a:cubicBezTo>
                    <a:pt x="3225" y="3013"/>
                    <a:pt x="1937" y="1734"/>
                    <a:pt x="655" y="448"/>
                  </a:cubicBezTo>
                  <a:cubicBezTo>
                    <a:pt x="512" y="307"/>
                    <a:pt x="382" y="154"/>
                    <a:pt x="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4"/>
            <p:cNvSpPr/>
            <p:nvPr/>
          </p:nvSpPr>
          <p:spPr>
            <a:xfrm>
              <a:off x="3586075" y="2767450"/>
              <a:ext cx="121750" cy="120125"/>
            </a:xfrm>
            <a:custGeom>
              <a:rect b="b" l="l" r="r" t="t"/>
              <a:pathLst>
                <a:path extrusionOk="0" h="4805" w="4870">
                  <a:moveTo>
                    <a:pt x="4516" y="1"/>
                  </a:moveTo>
                  <a:cubicBezTo>
                    <a:pt x="4400" y="1"/>
                    <a:pt x="4331" y="175"/>
                    <a:pt x="4258" y="248"/>
                  </a:cubicBezTo>
                  <a:cubicBezTo>
                    <a:pt x="2867" y="1609"/>
                    <a:pt x="1485" y="2979"/>
                    <a:pt x="106" y="4354"/>
                  </a:cubicBezTo>
                  <a:cubicBezTo>
                    <a:pt x="40" y="4420"/>
                    <a:pt x="1" y="4545"/>
                    <a:pt x="7" y="4638"/>
                  </a:cubicBezTo>
                  <a:cubicBezTo>
                    <a:pt x="11" y="4692"/>
                    <a:pt x="130" y="4739"/>
                    <a:pt x="219" y="4805"/>
                  </a:cubicBezTo>
                  <a:cubicBezTo>
                    <a:pt x="297" y="4734"/>
                    <a:pt x="352" y="4688"/>
                    <a:pt x="400" y="4640"/>
                  </a:cubicBezTo>
                  <a:cubicBezTo>
                    <a:pt x="1772" y="3256"/>
                    <a:pt x="3145" y="1875"/>
                    <a:pt x="4509" y="485"/>
                  </a:cubicBezTo>
                  <a:cubicBezTo>
                    <a:pt x="4603" y="389"/>
                    <a:pt x="4870" y="311"/>
                    <a:pt x="4679" y="99"/>
                  </a:cubicBezTo>
                  <a:cubicBezTo>
                    <a:pt x="4615" y="28"/>
                    <a:pt x="4562" y="1"/>
                    <a:pt x="4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44"/>
            <p:cNvSpPr/>
            <p:nvPr/>
          </p:nvSpPr>
          <p:spPr>
            <a:xfrm>
              <a:off x="4004975" y="2767425"/>
              <a:ext cx="123150" cy="118625"/>
            </a:xfrm>
            <a:custGeom>
              <a:rect b="b" l="l" r="r" t="t"/>
              <a:pathLst>
                <a:path extrusionOk="0" h="4745" w="4926">
                  <a:moveTo>
                    <a:pt x="353" y="0"/>
                  </a:moveTo>
                  <a:cubicBezTo>
                    <a:pt x="307" y="0"/>
                    <a:pt x="254" y="28"/>
                    <a:pt x="190" y="99"/>
                  </a:cubicBezTo>
                  <a:cubicBezTo>
                    <a:pt x="1" y="312"/>
                    <a:pt x="268" y="390"/>
                    <a:pt x="361" y="485"/>
                  </a:cubicBezTo>
                  <a:cubicBezTo>
                    <a:pt x="1725" y="1876"/>
                    <a:pt x="3097" y="3257"/>
                    <a:pt x="4472" y="4637"/>
                  </a:cubicBezTo>
                  <a:cubicBezTo>
                    <a:pt x="4537" y="4701"/>
                    <a:pt x="4652" y="4745"/>
                    <a:pt x="4744" y="4745"/>
                  </a:cubicBezTo>
                  <a:cubicBezTo>
                    <a:pt x="4746" y="4745"/>
                    <a:pt x="4748" y="4745"/>
                    <a:pt x="4750" y="4745"/>
                  </a:cubicBezTo>
                  <a:cubicBezTo>
                    <a:pt x="4806" y="4744"/>
                    <a:pt x="4858" y="4628"/>
                    <a:pt x="4926" y="4548"/>
                  </a:cubicBezTo>
                  <a:cubicBezTo>
                    <a:pt x="4858" y="4463"/>
                    <a:pt x="4817" y="4402"/>
                    <a:pt x="4766" y="4350"/>
                  </a:cubicBezTo>
                  <a:cubicBezTo>
                    <a:pt x="3384" y="2980"/>
                    <a:pt x="2002" y="1608"/>
                    <a:pt x="612" y="245"/>
                  </a:cubicBezTo>
                  <a:cubicBezTo>
                    <a:pt x="539" y="174"/>
                    <a:pt x="469" y="0"/>
                    <a:pt x="3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1" name="Google Shape;2391;p44"/>
          <p:cNvGrpSpPr/>
          <p:nvPr/>
        </p:nvGrpSpPr>
        <p:grpSpPr>
          <a:xfrm>
            <a:off x="8467222" y="4446900"/>
            <a:ext cx="605894" cy="605745"/>
            <a:chOff x="3244225" y="2003875"/>
            <a:chExt cx="1224275" cy="1223975"/>
          </a:xfrm>
        </p:grpSpPr>
        <p:sp>
          <p:nvSpPr>
            <p:cNvPr id="2392" name="Google Shape;2392;p44"/>
            <p:cNvSpPr/>
            <p:nvPr/>
          </p:nvSpPr>
          <p:spPr>
            <a:xfrm>
              <a:off x="3848650" y="2840750"/>
              <a:ext cx="15325" cy="387100"/>
            </a:xfrm>
            <a:custGeom>
              <a:rect b="b" l="l" r="r" t="t"/>
              <a:pathLst>
                <a:path extrusionOk="0" h="15484" w="613">
                  <a:moveTo>
                    <a:pt x="320" y="1"/>
                  </a:moveTo>
                  <a:cubicBezTo>
                    <a:pt x="314" y="1"/>
                    <a:pt x="309" y="1"/>
                    <a:pt x="303" y="1"/>
                  </a:cubicBezTo>
                  <a:cubicBezTo>
                    <a:pt x="0" y="10"/>
                    <a:pt x="113" y="230"/>
                    <a:pt x="113" y="365"/>
                  </a:cubicBezTo>
                  <a:cubicBezTo>
                    <a:pt x="107" y="3807"/>
                    <a:pt x="108" y="7251"/>
                    <a:pt x="108" y="10693"/>
                  </a:cubicBezTo>
                  <a:cubicBezTo>
                    <a:pt x="108" y="12199"/>
                    <a:pt x="108" y="13705"/>
                    <a:pt x="109" y="15210"/>
                  </a:cubicBezTo>
                  <a:cubicBezTo>
                    <a:pt x="109" y="15341"/>
                    <a:pt x="74" y="15475"/>
                    <a:pt x="294" y="15483"/>
                  </a:cubicBezTo>
                  <a:cubicBezTo>
                    <a:pt x="302" y="15483"/>
                    <a:pt x="310" y="15484"/>
                    <a:pt x="317" y="15484"/>
                  </a:cubicBezTo>
                  <a:cubicBezTo>
                    <a:pt x="535" y="15484"/>
                    <a:pt x="503" y="15344"/>
                    <a:pt x="517" y="15195"/>
                  </a:cubicBezTo>
                  <a:cubicBezTo>
                    <a:pt x="536" y="15001"/>
                    <a:pt x="612" y="14808"/>
                    <a:pt x="610" y="14616"/>
                  </a:cubicBezTo>
                  <a:cubicBezTo>
                    <a:pt x="582" y="9861"/>
                    <a:pt x="547" y="5104"/>
                    <a:pt x="510" y="349"/>
                  </a:cubicBezTo>
                  <a:cubicBezTo>
                    <a:pt x="509" y="210"/>
                    <a:pt x="603" y="1"/>
                    <a:pt x="3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4"/>
            <p:cNvSpPr/>
            <p:nvPr/>
          </p:nvSpPr>
          <p:spPr>
            <a:xfrm>
              <a:off x="3244225" y="2610400"/>
              <a:ext cx="387425" cy="12950"/>
            </a:xfrm>
            <a:custGeom>
              <a:rect b="b" l="l" r="r" t="t"/>
              <a:pathLst>
                <a:path extrusionOk="0" h="518" w="15497">
                  <a:moveTo>
                    <a:pt x="15324" y="1"/>
                  </a:moveTo>
                  <a:cubicBezTo>
                    <a:pt x="15259" y="1"/>
                    <a:pt x="15186" y="22"/>
                    <a:pt x="15128" y="22"/>
                  </a:cubicBezTo>
                  <a:cubicBezTo>
                    <a:pt x="12545" y="17"/>
                    <a:pt x="9963" y="16"/>
                    <a:pt x="7381" y="16"/>
                  </a:cubicBezTo>
                  <a:cubicBezTo>
                    <a:pt x="6520" y="16"/>
                    <a:pt x="5659" y="16"/>
                    <a:pt x="4798" y="16"/>
                  </a:cubicBezTo>
                  <a:cubicBezTo>
                    <a:pt x="3293" y="16"/>
                    <a:pt x="1787" y="16"/>
                    <a:pt x="282" y="15"/>
                  </a:cubicBezTo>
                  <a:cubicBezTo>
                    <a:pt x="251" y="15"/>
                    <a:pt x="221" y="14"/>
                    <a:pt x="192" y="14"/>
                  </a:cubicBezTo>
                  <a:cubicBezTo>
                    <a:pt x="96" y="14"/>
                    <a:pt x="16" y="33"/>
                    <a:pt x="9" y="201"/>
                  </a:cubicBezTo>
                  <a:cubicBezTo>
                    <a:pt x="0" y="446"/>
                    <a:pt x="146" y="411"/>
                    <a:pt x="299" y="425"/>
                  </a:cubicBezTo>
                  <a:cubicBezTo>
                    <a:pt x="490" y="443"/>
                    <a:pt x="680" y="517"/>
                    <a:pt x="870" y="517"/>
                  </a:cubicBezTo>
                  <a:cubicBezTo>
                    <a:pt x="873" y="517"/>
                    <a:pt x="875" y="517"/>
                    <a:pt x="878" y="517"/>
                  </a:cubicBezTo>
                  <a:cubicBezTo>
                    <a:pt x="5633" y="490"/>
                    <a:pt x="10390" y="455"/>
                    <a:pt x="15144" y="418"/>
                  </a:cubicBezTo>
                  <a:cubicBezTo>
                    <a:pt x="15145" y="418"/>
                    <a:pt x="15146" y="418"/>
                    <a:pt x="15147" y="418"/>
                  </a:cubicBezTo>
                  <a:cubicBezTo>
                    <a:pt x="15201" y="418"/>
                    <a:pt x="15266" y="432"/>
                    <a:pt x="15325" y="432"/>
                  </a:cubicBezTo>
                  <a:cubicBezTo>
                    <a:pt x="15419" y="432"/>
                    <a:pt x="15497" y="396"/>
                    <a:pt x="15491" y="211"/>
                  </a:cubicBezTo>
                  <a:cubicBezTo>
                    <a:pt x="15486" y="38"/>
                    <a:pt x="15412" y="1"/>
                    <a:pt x="1532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44"/>
            <p:cNvSpPr/>
            <p:nvPr/>
          </p:nvSpPr>
          <p:spPr>
            <a:xfrm>
              <a:off x="4081250" y="2608400"/>
              <a:ext cx="387250" cy="12850"/>
            </a:xfrm>
            <a:custGeom>
              <a:rect b="b" l="l" r="r" t="t"/>
              <a:pathLst>
                <a:path extrusionOk="0" h="514" w="15490">
                  <a:moveTo>
                    <a:pt x="14590" y="1"/>
                  </a:moveTo>
                  <a:cubicBezTo>
                    <a:pt x="14587" y="1"/>
                    <a:pt x="14584" y="1"/>
                    <a:pt x="14580" y="1"/>
                  </a:cubicBezTo>
                  <a:cubicBezTo>
                    <a:pt x="9841" y="27"/>
                    <a:pt x="5103" y="62"/>
                    <a:pt x="364" y="100"/>
                  </a:cubicBezTo>
                  <a:cubicBezTo>
                    <a:pt x="364" y="100"/>
                    <a:pt x="363" y="100"/>
                    <a:pt x="363" y="100"/>
                  </a:cubicBezTo>
                  <a:cubicBezTo>
                    <a:pt x="305" y="100"/>
                    <a:pt x="234" y="81"/>
                    <a:pt x="170" y="81"/>
                  </a:cubicBezTo>
                  <a:cubicBezTo>
                    <a:pt x="81" y="81"/>
                    <a:pt x="7" y="118"/>
                    <a:pt x="4" y="294"/>
                  </a:cubicBezTo>
                  <a:cubicBezTo>
                    <a:pt x="0" y="477"/>
                    <a:pt x="77" y="513"/>
                    <a:pt x="169" y="513"/>
                  </a:cubicBezTo>
                  <a:cubicBezTo>
                    <a:pt x="230" y="513"/>
                    <a:pt x="298" y="497"/>
                    <a:pt x="354" y="497"/>
                  </a:cubicBezTo>
                  <a:cubicBezTo>
                    <a:pt x="2814" y="501"/>
                    <a:pt x="5273" y="501"/>
                    <a:pt x="7732" y="501"/>
                  </a:cubicBezTo>
                  <a:cubicBezTo>
                    <a:pt x="8716" y="501"/>
                    <a:pt x="9700" y="501"/>
                    <a:pt x="10684" y="501"/>
                  </a:cubicBezTo>
                  <a:cubicBezTo>
                    <a:pt x="11514" y="501"/>
                    <a:pt x="12344" y="500"/>
                    <a:pt x="13174" y="500"/>
                  </a:cubicBezTo>
                  <a:cubicBezTo>
                    <a:pt x="13867" y="500"/>
                    <a:pt x="14558" y="501"/>
                    <a:pt x="15250" y="503"/>
                  </a:cubicBezTo>
                  <a:cubicBezTo>
                    <a:pt x="15254" y="503"/>
                    <a:pt x="15257" y="503"/>
                    <a:pt x="15261" y="503"/>
                  </a:cubicBezTo>
                  <a:cubicBezTo>
                    <a:pt x="15424" y="503"/>
                    <a:pt x="15490" y="456"/>
                    <a:pt x="15485" y="278"/>
                  </a:cubicBezTo>
                  <a:cubicBezTo>
                    <a:pt x="15481" y="107"/>
                    <a:pt x="15390" y="105"/>
                    <a:pt x="15260" y="93"/>
                  </a:cubicBezTo>
                  <a:cubicBezTo>
                    <a:pt x="15036" y="74"/>
                    <a:pt x="14813" y="1"/>
                    <a:pt x="1459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44"/>
            <p:cNvSpPr/>
            <p:nvPr/>
          </p:nvSpPr>
          <p:spPr>
            <a:xfrm>
              <a:off x="3848900" y="2003875"/>
              <a:ext cx="15325" cy="387050"/>
            </a:xfrm>
            <a:custGeom>
              <a:rect b="b" l="l" r="r" t="t"/>
              <a:pathLst>
                <a:path extrusionOk="0" h="15482" w="613">
                  <a:moveTo>
                    <a:pt x="297" y="0"/>
                  </a:moveTo>
                  <a:cubicBezTo>
                    <a:pt x="76" y="0"/>
                    <a:pt x="108" y="141"/>
                    <a:pt x="94" y="290"/>
                  </a:cubicBezTo>
                  <a:cubicBezTo>
                    <a:pt x="77" y="485"/>
                    <a:pt x="0" y="676"/>
                    <a:pt x="1" y="869"/>
                  </a:cubicBezTo>
                  <a:cubicBezTo>
                    <a:pt x="29" y="5625"/>
                    <a:pt x="64" y="10381"/>
                    <a:pt x="102" y="15135"/>
                  </a:cubicBezTo>
                  <a:cubicBezTo>
                    <a:pt x="103" y="15274"/>
                    <a:pt x="12" y="15482"/>
                    <a:pt x="287" y="15482"/>
                  </a:cubicBezTo>
                  <a:cubicBezTo>
                    <a:pt x="294" y="15482"/>
                    <a:pt x="302" y="15482"/>
                    <a:pt x="309" y="15482"/>
                  </a:cubicBezTo>
                  <a:cubicBezTo>
                    <a:pt x="612" y="15473"/>
                    <a:pt x="499" y="15254"/>
                    <a:pt x="499" y="15119"/>
                  </a:cubicBezTo>
                  <a:cubicBezTo>
                    <a:pt x="505" y="11676"/>
                    <a:pt x="504" y="8233"/>
                    <a:pt x="504" y="4790"/>
                  </a:cubicBezTo>
                  <a:lnTo>
                    <a:pt x="504" y="273"/>
                  </a:lnTo>
                  <a:cubicBezTo>
                    <a:pt x="504" y="143"/>
                    <a:pt x="537" y="9"/>
                    <a:pt x="319" y="0"/>
                  </a:cubicBezTo>
                  <a:cubicBezTo>
                    <a:pt x="311" y="0"/>
                    <a:pt x="304" y="0"/>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44"/>
            <p:cNvSpPr/>
            <p:nvPr/>
          </p:nvSpPr>
          <p:spPr>
            <a:xfrm>
              <a:off x="3613275" y="2091500"/>
              <a:ext cx="172100" cy="284050"/>
            </a:xfrm>
            <a:custGeom>
              <a:rect b="b" l="l" r="r" t="t"/>
              <a:pathLst>
                <a:path extrusionOk="0" h="11362" w="6884">
                  <a:moveTo>
                    <a:pt x="212" y="1"/>
                  </a:moveTo>
                  <a:cubicBezTo>
                    <a:pt x="140" y="32"/>
                    <a:pt x="69" y="65"/>
                    <a:pt x="0" y="96"/>
                  </a:cubicBezTo>
                  <a:cubicBezTo>
                    <a:pt x="140" y="371"/>
                    <a:pt x="269" y="653"/>
                    <a:pt x="423" y="921"/>
                  </a:cubicBezTo>
                  <a:cubicBezTo>
                    <a:pt x="2347" y="4290"/>
                    <a:pt x="4272" y="7659"/>
                    <a:pt x="6212" y="11022"/>
                  </a:cubicBezTo>
                  <a:cubicBezTo>
                    <a:pt x="6266" y="11118"/>
                    <a:pt x="6277" y="11361"/>
                    <a:pt x="6439" y="11361"/>
                  </a:cubicBezTo>
                  <a:cubicBezTo>
                    <a:pt x="6482" y="11361"/>
                    <a:pt x="6535" y="11344"/>
                    <a:pt x="6602" y="11304"/>
                  </a:cubicBezTo>
                  <a:cubicBezTo>
                    <a:pt x="6883" y="11134"/>
                    <a:pt x="6692" y="10950"/>
                    <a:pt x="6593" y="10781"/>
                  </a:cubicBezTo>
                  <a:cubicBezTo>
                    <a:pt x="4658" y="7473"/>
                    <a:pt x="2724" y="4166"/>
                    <a:pt x="784" y="863"/>
                  </a:cubicBezTo>
                  <a:cubicBezTo>
                    <a:pt x="609" y="566"/>
                    <a:pt x="403" y="288"/>
                    <a:pt x="2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44"/>
            <p:cNvSpPr/>
            <p:nvPr/>
          </p:nvSpPr>
          <p:spPr>
            <a:xfrm>
              <a:off x="3929425" y="2092275"/>
              <a:ext cx="169200" cy="283825"/>
            </a:xfrm>
            <a:custGeom>
              <a:rect b="b" l="l" r="r" t="t"/>
              <a:pathLst>
                <a:path extrusionOk="0" h="11353" w="6768">
                  <a:moveTo>
                    <a:pt x="6621" y="1"/>
                  </a:moveTo>
                  <a:cubicBezTo>
                    <a:pt x="6514" y="1"/>
                    <a:pt x="6471" y="139"/>
                    <a:pt x="6414" y="231"/>
                  </a:cubicBezTo>
                  <a:cubicBezTo>
                    <a:pt x="6102" y="744"/>
                    <a:pt x="5786" y="1255"/>
                    <a:pt x="5481" y="1772"/>
                  </a:cubicBezTo>
                  <a:cubicBezTo>
                    <a:pt x="3703" y="4796"/>
                    <a:pt x="1929" y="7823"/>
                    <a:pt x="147" y="10845"/>
                  </a:cubicBezTo>
                  <a:cubicBezTo>
                    <a:pt x="1" y="11092"/>
                    <a:pt x="78" y="11225"/>
                    <a:pt x="344" y="11352"/>
                  </a:cubicBezTo>
                  <a:cubicBezTo>
                    <a:pt x="400" y="11273"/>
                    <a:pt x="467" y="11189"/>
                    <a:pt x="520" y="11099"/>
                  </a:cubicBezTo>
                  <a:cubicBezTo>
                    <a:pt x="929" y="10417"/>
                    <a:pt x="1348" y="9738"/>
                    <a:pt x="1743" y="9047"/>
                  </a:cubicBezTo>
                  <a:cubicBezTo>
                    <a:pt x="3397" y="6158"/>
                    <a:pt x="5045" y="3265"/>
                    <a:pt x="6688" y="371"/>
                  </a:cubicBezTo>
                  <a:cubicBezTo>
                    <a:pt x="6740" y="277"/>
                    <a:pt x="6767" y="61"/>
                    <a:pt x="6725" y="36"/>
                  </a:cubicBezTo>
                  <a:cubicBezTo>
                    <a:pt x="6684" y="11"/>
                    <a:pt x="6650" y="1"/>
                    <a:pt x="662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44"/>
            <p:cNvSpPr/>
            <p:nvPr/>
          </p:nvSpPr>
          <p:spPr>
            <a:xfrm>
              <a:off x="4097175" y="2689450"/>
              <a:ext cx="285475" cy="169450"/>
            </a:xfrm>
            <a:custGeom>
              <a:rect b="b" l="l" r="r" t="t"/>
              <a:pathLst>
                <a:path extrusionOk="0" h="6778" w="11419">
                  <a:moveTo>
                    <a:pt x="204" y="0"/>
                  </a:moveTo>
                  <a:cubicBezTo>
                    <a:pt x="142" y="70"/>
                    <a:pt x="0" y="160"/>
                    <a:pt x="4" y="245"/>
                  </a:cubicBezTo>
                  <a:cubicBezTo>
                    <a:pt x="13" y="546"/>
                    <a:pt x="316" y="583"/>
                    <a:pt x="509" y="694"/>
                  </a:cubicBezTo>
                  <a:cubicBezTo>
                    <a:pt x="3878" y="2623"/>
                    <a:pt x="7249" y="4544"/>
                    <a:pt x="10623" y="6464"/>
                  </a:cubicBezTo>
                  <a:cubicBezTo>
                    <a:pt x="10778" y="6553"/>
                    <a:pt x="10971" y="6778"/>
                    <a:pt x="11123" y="6778"/>
                  </a:cubicBezTo>
                  <a:cubicBezTo>
                    <a:pt x="11176" y="6778"/>
                    <a:pt x="11224" y="6750"/>
                    <a:pt x="11263" y="6680"/>
                  </a:cubicBezTo>
                  <a:cubicBezTo>
                    <a:pt x="11419" y="6403"/>
                    <a:pt x="10950" y="6300"/>
                    <a:pt x="10739" y="6175"/>
                  </a:cubicBezTo>
                  <a:cubicBezTo>
                    <a:pt x="8035" y="4559"/>
                    <a:pt x="5323" y="2958"/>
                    <a:pt x="2610" y="1361"/>
                  </a:cubicBezTo>
                  <a:cubicBezTo>
                    <a:pt x="1827" y="901"/>
                    <a:pt x="1028" y="465"/>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44"/>
            <p:cNvSpPr/>
            <p:nvPr/>
          </p:nvSpPr>
          <p:spPr>
            <a:xfrm>
              <a:off x="3330350" y="2690875"/>
              <a:ext cx="287350" cy="168350"/>
            </a:xfrm>
            <a:custGeom>
              <a:rect b="b" l="l" r="r" t="t"/>
              <a:pathLst>
                <a:path extrusionOk="0" h="6734" w="11494">
                  <a:moveTo>
                    <a:pt x="11085" y="0"/>
                  </a:moveTo>
                  <a:cubicBezTo>
                    <a:pt x="10855" y="0"/>
                    <a:pt x="10671" y="253"/>
                    <a:pt x="10502" y="351"/>
                  </a:cubicBezTo>
                  <a:cubicBezTo>
                    <a:pt x="7144" y="2295"/>
                    <a:pt x="3798" y="4259"/>
                    <a:pt x="457" y="6235"/>
                  </a:cubicBezTo>
                  <a:cubicBezTo>
                    <a:pt x="326" y="6313"/>
                    <a:pt x="1" y="6379"/>
                    <a:pt x="128" y="6638"/>
                  </a:cubicBezTo>
                  <a:cubicBezTo>
                    <a:pt x="162" y="6709"/>
                    <a:pt x="208" y="6734"/>
                    <a:pt x="258" y="6734"/>
                  </a:cubicBezTo>
                  <a:cubicBezTo>
                    <a:pt x="358" y="6734"/>
                    <a:pt x="475" y="6631"/>
                    <a:pt x="554" y="6586"/>
                  </a:cubicBezTo>
                  <a:cubicBezTo>
                    <a:pt x="3841" y="4712"/>
                    <a:pt x="7125" y="2828"/>
                    <a:pt x="10407" y="943"/>
                  </a:cubicBezTo>
                  <a:cubicBezTo>
                    <a:pt x="10767" y="736"/>
                    <a:pt x="11113" y="508"/>
                    <a:pt x="11493" y="273"/>
                  </a:cubicBezTo>
                  <a:cubicBezTo>
                    <a:pt x="11341" y="71"/>
                    <a:pt x="11207" y="0"/>
                    <a:pt x="110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44"/>
            <p:cNvSpPr/>
            <p:nvPr/>
          </p:nvSpPr>
          <p:spPr>
            <a:xfrm>
              <a:off x="3931525" y="2854675"/>
              <a:ext cx="171300" cy="284825"/>
            </a:xfrm>
            <a:custGeom>
              <a:rect b="b" l="l" r="r" t="t"/>
              <a:pathLst>
                <a:path extrusionOk="0" h="11393" w="6852">
                  <a:moveTo>
                    <a:pt x="258" y="0"/>
                  </a:moveTo>
                  <a:cubicBezTo>
                    <a:pt x="145" y="105"/>
                    <a:pt x="1" y="195"/>
                    <a:pt x="14" y="235"/>
                  </a:cubicBezTo>
                  <a:cubicBezTo>
                    <a:pt x="104" y="494"/>
                    <a:pt x="203" y="754"/>
                    <a:pt x="341" y="989"/>
                  </a:cubicBezTo>
                  <a:cubicBezTo>
                    <a:pt x="2296" y="4341"/>
                    <a:pt x="4256" y="7692"/>
                    <a:pt x="6231" y="11032"/>
                  </a:cubicBezTo>
                  <a:cubicBezTo>
                    <a:pt x="6296" y="11144"/>
                    <a:pt x="6353" y="11393"/>
                    <a:pt x="6525" y="11393"/>
                  </a:cubicBezTo>
                  <a:cubicBezTo>
                    <a:pt x="6557" y="11393"/>
                    <a:pt x="6592" y="11384"/>
                    <a:pt x="6633" y="11365"/>
                  </a:cubicBezTo>
                  <a:cubicBezTo>
                    <a:pt x="6852" y="11259"/>
                    <a:pt x="6651" y="11057"/>
                    <a:pt x="6585" y="10940"/>
                  </a:cubicBezTo>
                  <a:cubicBezTo>
                    <a:pt x="4709" y="7636"/>
                    <a:pt x="2824" y="4336"/>
                    <a:pt x="935" y="1040"/>
                  </a:cubicBezTo>
                  <a:cubicBezTo>
                    <a:pt x="735" y="692"/>
                    <a:pt x="497" y="366"/>
                    <a:pt x="2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44"/>
            <p:cNvSpPr/>
            <p:nvPr/>
          </p:nvSpPr>
          <p:spPr>
            <a:xfrm>
              <a:off x="3607775" y="2856375"/>
              <a:ext cx="175325" cy="282600"/>
            </a:xfrm>
            <a:custGeom>
              <a:rect b="b" l="l" r="r" t="t"/>
              <a:pathLst>
                <a:path extrusionOk="0" h="11304" w="7013">
                  <a:moveTo>
                    <a:pt x="6688" y="1"/>
                  </a:moveTo>
                  <a:cubicBezTo>
                    <a:pt x="6565" y="1"/>
                    <a:pt x="6545" y="147"/>
                    <a:pt x="6485" y="249"/>
                  </a:cubicBezTo>
                  <a:cubicBezTo>
                    <a:pt x="4511" y="3686"/>
                    <a:pt x="2527" y="7117"/>
                    <a:pt x="565" y="10562"/>
                  </a:cubicBezTo>
                  <a:cubicBezTo>
                    <a:pt x="444" y="10774"/>
                    <a:pt x="1" y="11055"/>
                    <a:pt x="345" y="11275"/>
                  </a:cubicBezTo>
                  <a:cubicBezTo>
                    <a:pt x="375" y="11295"/>
                    <a:pt x="404" y="11304"/>
                    <a:pt x="431" y="11304"/>
                  </a:cubicBezTo>
                  <a:cubicBezTo>
                    <a:pt x="611" y="11304"/>
                    <a:pt x="723" y="10920"/>
                    <a:pt x="835" y="10733"/>
                  </a:cubicBezTo>
                  <a:cubicBezTo>
                    <a:pt x="2450" y="8028"/>
                    <a:pt x="4056" y="5318"/>
                    <a:pt x="5655" y="2604"/>
                  </a:cubicBezTo>
                  <a:cubicBezTo>
                    <a:pt x="6108" y="1835"/>
                    <a:pt x="6531" y="1049"/>
                    <a:pt x="7013" y="192"/>
                  </a:cubicBezTo>
                  <a:cubicBezTo>
                    <a:pt x="6956" y="149"/>
                    <a:pt x="6880" y="61"/>
                    <a:pt x="6783" y="23"/>
                  </a:cubicBezTo>
                  <a:cubicBezTo>
                    <a:pt x="6746" y="7"/>
                    <a:pt x="6714" y="1"/>
                    <a:pt x="668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44"/>
            <p:cNvSpPr/>
            <p:nvPr/>
          </p:nvSpPr>
          <p:spPr>
            <a:xfrm>
              <a:off x="3330625" y="2373500"/>
              <a:ext cx="286150" cy="167425"/>
            </a:xfrm>
            <a:custGeom>
              <a:rect b="b" l="l" r="r" t="t"/>
              <a:pathLst>
                <a:path extrusionOk="0" h="6697" w="11446">
                  <a:moveTo>
                    <a:pt x="380" y="0"/>
                  </a:moveTo>
                  <a:cubicBezTo>
                    <a:pt x="300" y="0"/>
                    <a:pt x="228" y="35"/>
                    <a:pt x="167" y="122"/>
                  </a:cubicBezTo>
                  <a:cubicBezTo>
                    <a:pt x="0" y="360"/>
                    <a:pt x="821" y="567"/>
                    <a:pt x="1140" y="865"/>
                  </a:cubicBezTo>
                  <a:cubicBezTo>
                    <a:pt x="1197" y="920"/>
                    <a:pt x="1281" y="944"/>
                    <a:pt x="1351" y="985"/>
                  </a:cubicBezTo>
                  <a:cubicBezTo>
                    <a:pt x="4544" y="2862"/>
                    <a:pt x="7737" y="4736"/>
                    <a:pt x="10925" y="6619"/>
                  </a:cubicBezTo>
                  <a:cubicBezTo>
                    <a:pt x="11010" y="6671"/>
                    <a:pt x="11082" y="6696"/>
                    <a:pt x="11146" y="6696"/>
                  </a:cubicBezTo>
                  <a:cubicBezTo>
                    <a:pt x="11264" y="6696"/>
                    <a:pt x="11354" y="6608"/>
                    <a:pt x="11445" y="6428"/>
                  </a:cubicBezTo>
                  <a:cubicBezTo>
                    <a:pt x="11355" y="6366"/>
                    <a:pt x="11259" y="6293"/>
                    <a:pt x="11156" y="6232"/>
                  </a:cubicBezTo>
                  <a:cubicBezTo>
                    <a:pt x="7852" y="4319"/>
                    <a:pt x="4556" y="2393"/>
                    <a:pt x="1233" y="516"/>
                  </a:cubicBezTo>
                  <a:cubicBezTo>
                    <a:pt x="980" y="373"/>
                    <a:pt x="641" y="0"/>
                    <a:pt x="38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44"/>
            <p:cNvSpPr/>
            <p:nvPr/>
          </p:nvSpPr>
          <p:spPr>
            <a:xfrm>
              <a:off x="4094975" y="2372550"/>
              <a:ext cx="287700" cy="169200"/>
            </a:xfrm>
            <a:custGeom>
              <a:rect b="b" l="l" r="r" t="t"/>
              <a:pathLst>
                <a:path extrusionOk="0" h="6768" w="11508">
                  <a:moveTo>
                    <a:pt x="11226" y="1"/>
                  </a:moveTo>
                  <a:cubicBezTo>
                    <a:pt x="11114" y="1"/>
                    <a:pt x="10994" y="121"/>
                    <a:pt x="10904" y="170"/>
                  </a:cubicBezTo>
                  <a:cubicBezTo>
                    <a:pt x="9612" y="886"/>
                    <a:pt x="8325" y="1612"/>
                    <a:pt x="7048" y="2353"/>
                  </a:cubicBezTo>
                  <a:cubicBezTo>
                    <a:pt x="4800" y="3657"/>
                    <a:pt x="2560" y="4975"/>
                    <a:pt x="313" y="6283"/>
                  </a:cubicBezTo>
                  <a:cubicBezTo>
                    <a:pt x="184" y="6357"/>
                    <a:pt x="1" y="6377"/>
                    <a:pt x="108" y="6583"/>
                  </a:cubicBezTo>
                  <a:cubicBezTo>
                    <a:pt x="151" y="6669"/>
                    <a:pt x="253" y="6723"/>
                    <a:pt x="300" y="6768"/>
                  </a:cubicBezTo>
                  <a:cubicBezTo>
                    <a:pt x="422" y="6720"/>
                    <a:pt x="487" y="6705"/>
                    <a:pt x="541" y="6672"/>
                  </a:cubicBezTo>
                  <a:cubicBezTo>
                    <a:pt x="4069" y="4598"/>
                    <a:pt x="7597" y="2523"/>
                    <a:pt x="11118" y="438"/>
                  </a:cubicBezTo>
                  <a:cubicBezTo>
                    <a:pt x="11232" y="371"/>
                    <a:pt x="11508" y="309"/>
                    <a:pt x="11374" y="99"/>
                  </a:cubicBezTo>
                  <a:cubicBezTo>
                    <a:pt x="11329" y="27"/>
                    <a:pt x="11278" y="1"/>
                    <a:pt x="112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44"/>
            <p:cNvSpPr/>
            <p:nvPr/>
          </p:nvSpPr>
          <p:spPr>
            <a:xfrm>
              <a:off x="4008925" y="2346175"/>
              <a:ext cx="117800" cy="118700"/>
            </a:xfrm>
            <a:custGeom>
              <a:rect b="b" l="l" r="r" t="t"/>
              <a:pathLst>
                <a:path extrusionOk="0" h="4748" w="4712">
                  <a:moveTo>
                    <a:pt x="4494" y="0"/>
                  </a:moveTo>
                  <a:cubicBezTo>
                    <a:pt x="4427" y="0"/>
                    <a:pt x="4368" y="7"/>
                    <a:pt x="4335" y="40"/>
                  </a:cubicBezTo>
                  <a:cubicBezTo>
                    <a:pt x="2927" y="1456"/>
                    <a:pt x="1528" y="2879"/>
                    <a:pt x="134" y="4307"/>
                  </a:cubicBezTo>
                  <a:cubicBezTo>
                    <a:pt x="63" y="4378"/>
                    <a:pt x="15" y="4490"/>
                    <a:pt x="3" y="4589"/>
                  </a:cubicBezTo>
                  <a:cubicBezTo>
                    <a:pt x="0" y="4634"/>
                    <a:pt x="114" y="4690"/>
                    <a:pt x="181" y="4748"/>
                  </a:cubicBezTo>
                  <a:cubicBezTo>
                    <a:pt x="264" y="4670"/>
                    <a:pt x="326" y="4614"/>
                    <a:pt x="384" y="4557"/>
                  </a:cubicBezTo>
                  <a:cubicBezTo>
                    <a:pt x="1806" y="3158"/>
                    <a:pt x="3233" y="1762"/>
                    <a:pt x="4647" y="354"/>
                  </a:cubicBezTo>
                  <a:cubicBezTo>
                    <a:pt x="4712" y="289"/>
                    <a:pt x="4676" y="122"/>
                    <a:pt x="4686" y="1"/>
                  </a:cubicBezTo>
                  <a:lnTo>
                    <a:pt x="4686" y="1"/>
                  </a:lnTo>
                  <a:cubicBezTo>
                    <a:pt x="4669" y="3"/>
                    <a:pt x="4652" y="3"/>
                    <a:pt x="4634" y="3"/>
                  </a:cubicBezTo>
                  <a:cubicBezTo>
                    <a:pt x="4588" y="3"/>
                    <a:pt x="4539" y="0"/>
                    <a:pt x="44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4"/>
            <p:cNvSpPr/>
            <p:nvPr/>
          </p:nvSpPr>
          <p:spPr>
            <a:xfrm>
              <a:off x="3586075" y="2344375"/>
              <a:ext cx="122600" cy="119875"/>
            </a:xfrm>
            <a:custGeom>
              <a:rect b="b" l="l" r="r" t="t"/>
              <a:pathLst>
                <a:path extrusionOk="0" h="4795" w="4904">
                  <a:moveTo>
                    <a:pt x="238" y="0"/>
                  </a:moveTo>
                  <a:cubicBezTo>
                    <a:pt x="132" y="52"/>
                    <a:pt x="12" y="82"/>
                    <a:pt x="8" y="120"/>
                  </a:cubicBezTo>
                  <a:cubicBezTo>
                    <a:pt x="1" y="223"/>
                    <a:pt x="7" y="366"/>
                    <a:pt x="71" y="429"/>
                  </a:cubicBezTo>
                  <a:cubicBezTo>
                    <a:pt x="1463" y="1812"/>
                    <a:pt x="2861" y="3188"/>
                    <a:pt x="4267" y="4558"/>
                  </a:cubicBezTo>
                  <a:cubicBezTo>
                    <a:pt x="4339" y="4627"/>
                    <a:pt x="4401" y="4794"/>
                    <a:pt x="4515" y="4794"/>
                  </a:cubicBezTo>
                  <a:cubicBezTo>
                    <a:pt x="4554" y="4794"/>
                    <a:pt x="4600" y="4775"/>
                    <a:pt x="4653" y="4726"/>
                  </a:cubicBezTo>
                  <a:cubicBezTo>
                    <a:pt x="4904" y="4500"/>
                    <a:pt x="4602" y="4405"/>
                    <a:pt x="4502" y="4305"/>
                  </a:cubicBezTo>
                  <a:cubicBezTo>
                    <a:pt x="3225" y="3013"/>
                    <a:pt x="1937" y="1734"/>
                    <a:pt x="655" y="448"/>
                  </a:cubicBezTo>
                  <a:cubicBezTo>
                    <a:pt x="512" y="307"/>
                    <a:pt x="382" y="154"/>
                    <a:pt x="2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44"/>
            <p:cNvSpPr/>
            <p:nvPr/>
          </p:nvSpPr>
          <p:spPr>
            <a:xfrm>
              <a:off x="3586075" y="2767450"/>
              <a:ext cx="121750" cy="120125"/>
            </a:xfrm>
            <a:custGeom>
              <a:rect b="b" l="l" r="r" t="t"/>
              <a:pathLst>
                <a:path extrusionOk="0" h="4805" w="4870">
                  <a:moveTo>
                    <a:pt x="4516" y="1"/>
                  </a:moveTo>
                  <a:cubicBezTo>
                    <a:pt x="4400" y="1"/>
                    <a:pt x="4331" y="175"/>
                    <a:pt x="4258" y="248"/>
                  </a:cubicBezTo>
                  <a:cubicBezTo>
                    <a:pt x="2867" y="1609"/>
                    <a:pt x="1485" y="2979"/>
                    <a:pt x="106" y="4354"/>
                  </a:cubicBezTo>
                  <a:cubicBezTo>
                    <a:pt x="40" y="4420"/>
                    <a:pt x="1" y="4545"/>
                    <a:pt x="7" y="4638"/>
                  </a:cubicBezTo>
                  <a:cubicBezTo>
                    <a:pt x="11" y="4692"/>
                    <a:pt x="130" y="4739"/>
                    <a:pt x="219" y="4805"/>
                  </a:cubicBezTo>
                  <a:cubicBezTo>
                    <a:pt x="297" y="4734"/>
                    <a:pt x="352" y="4688"/>
                    <a:pt x="400" y="4640"/>
                  </a:cubicBezTo>
                  <a:cubicBezTo>
                    <a:pt x="1772" y="3256"/>
                    <a:pt x="3145" y="1875"/>
                    <a:pt x="4509" y="485"/>
                  </a:cubicBezTo>
                  <a:cubicBezTo>
                    <a:pt x="4603" y="389"/>
                    <a:pt x="4870" y="311"/>
                    <a:pt x="4679" y="99"/>
                  </a:cubicBezTo>
                  <a:cubicBezTo>
                    <a:pt x="4615" y="28"/>
                    <a:pt x="4562" y="1"/>
                    <a:pt x="45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44"/>
            <p:cNvSpPr/>
            <p:nvPr/>
          </p:nvSpPr>
          <p:spPr>
            <a:xfrm>
              <a:off x="4004975" y="2767425"/>
              <a:ext cx="123150" cy="118625"/>
            </a:xfrm>
            <a:custGeom>
              <a:rect b="b" l="l" r="r" t="t"/>
              <a:pathLst>
                <a:path extrusionOk="0" h="4745" w="4926">
                  <a:moveTo>
                    <a:pt x="353" y="0"/>
                  </a:moveTo>
                  <a:cubicBezTo>
                    <a:pt x="307" y="0"/>
                    <a:pt x="254" y="28"/>
                    <a:pt x="190" y="99"/>
                  </a:cubicBezTo>
                  <a:cubicBezTo>
                    <a:pt x="1" y="312"/>
                    <a:pt x="268" y="390"/>
                    <a:pt x="361" y="485"/>
                  </a:cubicBezTo>
                  <a:cubicBezTo>
                    <a:pt x="1725" y="1876"/>
                    <a:pt x="3097" y="3257"/>
                    <a:pt x="4472" y="4637"/>
                  </a:cubicBezTo>
                  <a:cubicBezTo>
                    <a:pt x="4537" y="4701"/>
                    <a:pt x="4652" y="4745"/>
                    <a:pt x="4744" y="4745"/>
                  </a:cubicBezTo>
                  <a:cubicBezTo>
                    <a:pt x="4746" y="4745"/>
                    <a:pt x="4748" y="4745"/>
                    <a:pt x="4750" y="4745"/>
                  </a:cubicBezTo>
                  <a:cubicBezTo>
                    <a:pt x="4806" y="4744"/>
                    <a:pt x="4858" y="4628"/>
                    <a:pt x="4926" y="4548"/>
                  </a:cubicBezTo>
                  <a:cubicBezTo>
                    <a:pt x="4858" y="4463"/>
                    <a:pt x="4817" y="4402"/>
                    <a:pt x="4766" y="4350"/>
                  </a:cubicBezTo>
                  <a:cubicBezTo>
                    <a:pt x="3384" y="2980"/>
                    <a:pt x="2002" y="1608"/>
                    <a:pt x="612" y="245"/>
                  </a:cubicBezTo>
                  <a:cubicBezTo>
                    <a:pt x="539" y="174"/>
                    <a:pt x="469" y="0"/>
                    <a:pt x="35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8" name="Google Shape;2408;p44"/>
          <p:cNvSpPr/>
          <p:nvPr/>
        </p:nvSpPr>
        <p:spPr>
          <a:xfrm rot="932611">
            <a:off x="4376793" y="3934501"/>
            <a:ext cx="710900" cy="911296"/>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44"/>
          <p:cNvSpPr/>
          <p:nvPr/>
        </p:nvSpPr>
        <p:spPr>
          <a:xfrm rot="-820355">
            <a:off x="2023552" y="304999"/>
            <a:ext cx="710741" cy="911277"/>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410" name="Shape 2410"/>
        <p:cNvGrpSpPr/>
        <p:nvPr/>
      </p:nvGrpSpPr>
      <p:grpSpPr>
        <a:xfrm>
          <a:off x="0" y="0"/>
          <a:ext cx="0" cy="0"/>
          <a:chOff x="0" y="0"/>
          <a:chExt cx="0" cy="0"/>
        </a:xfrm>
      </p:grpSpPr>
      <p:pic>
        <p:nvPicPr>
          <p:cNvPr id="2411" name="Google Shape;2411;p45"/>
          <p:cNvPicPr preferRelativeResize="0"/>
          <p:nvPr/>
        </p:nvPicPr>
        <p:blipFill>
          <a:blip r:embed="rId2">
            <a:alphaModFix amt="56000"/>
          </a:blip>
          <a:stretch>
            <a:fillRect/>
          </a:stretch>
        </p:blipFill>
        <p:spPr>
          <a:xfrm>
            <a:off x="-281575" y="-225250"/>
            <a:ext cx="9780152" cy="5594026"/>
          </a:xfrm>
          <a:prstGeom prst="rect">
            <a:avLst/>
          </a:prstGeom>
          <a:noFill/>
          <a:ln>
            <a:noFill/>
          </a:ln>
        </p:spPr>
      </p:pic>
      <p:sp>
        <p:nvSpPr>
          <p:cNvPr id="2412" name="Google Shape;2412;p45"/>
          <p:cNvSpPr/>
          <p:nvPr/>
        </p:nvSpPr>
        <p:spPr>
          <a:xfrm rot="790735">
            <a:off x="2496629" y="3572534"/>
            <a:ext cx="671074" cy="860633"/>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45"/>
          <p:cNvSpPr/>
          <p:nvPr/>
        </p:nvSpPr>
        <p:spPr>
          <a:xfrm rot="-1214853">
            <a:off x="5601814" y="94913"/>
            <a:ext cx="710825" cy="911462"/>
          </a:xfrm>
          <a:prstGeom prst="star4">
            <a:avLst>
              <a:gd fmla="val 12221" name="adj"/>
            </a:avLst>
          </a:pr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4" name="Google Shape;2414;p45"/>
          <p:cNvGrpSpPr/>
          <p:nvPr/>
        </p:nvGrpSpPr>
        <p:grpSpPr>
          <a:xfrm>
            <a:off x="40585" y="0"/>
            <a:ext cx="606282" cy="606219"/>
            <a:chOff x="3248075" y="3436175"/>
            <a:chExt cx="1216700" cy="1216575"/>
          </a:xfrm>
        </p:grpSpPr>
        <p:sp>
          <p:nvSpPr>
            <p:cNvPr id="2415" name="Google Shape;2415;p4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4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4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4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4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4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4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4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4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4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4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4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4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4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4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4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4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4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4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4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4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4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4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4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4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4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4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4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4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4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4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4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7" name="Google Shape;2447;p45"/>
          <p:cNvGrpSpPr/>
          <p:nvPr/>
        </p:nvGrpSpPr>
        <p:grpSpPr>
          <a:xfrm>
            <a:off x="40585" y="4473525"/>
            <a:ext cx="606282" cy="606219"/>
            <a:chOff x="3248075" y="3436175"/>
            <a:chExt cx="1216700" cy="1216575"/>
          </a:xfrm>
        </p:grpSpPr>
        <p:sp>
          <p:nvSpPr>
            <p:cNvPr id="2448" name="Google Shape;2448;p4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4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4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4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4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4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4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4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4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4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4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4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4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4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4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4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4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4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4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4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4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4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4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4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4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4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4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4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4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4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4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4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0" name="Google Shape;2480;p45"/>
          <p:cNvGrpSpPr/>
          <p:nvPr/>
        </p:nvGrpSpPr>
        <p:grpSpPr>
          <a:xfrm>
            <a:off x="8491310" y="31875"/>
            <a:ext cx="606282" cy="606219"/>
            <a:chOff x="3248075" y="3436175"/>
            <a:chExt cx="1216700" cy="1216575"/>
          </a:xfrm>
        </p:grpSpPr>
        <p:sp>
          <p:nvSpPr>
            <p:cNvPr id="2481" name="Google Shape;2481;p4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4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4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4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4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4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4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4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4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4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4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4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4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4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4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4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4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4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4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4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4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4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4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4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4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4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4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4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4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4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4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4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3" name="Google Shape;2513;p45"/>
          <p:cNvGrpSpPr/>
          <p:nvPr/>
        </p:nvGrpSpPr>
        <p:grpSpPr>
          <a:xfrm>
            <a:off x="8491310" y="4505400"/>
            <a:ext cx="606282" cy="606219"/>
            <a:chOff x="3248075" y="3436175"/>
            <a:chExt cx="1216700" cy="1216575"/>
          </a:xfrm>
        </p:grpSpPr>
        <p:sp>
          <p:nvSpPr>
            <p:cNvPr id="2514" name="Google Shape;2514;p45"/>
            <p:cNvSpPr/>
            <p:nvPr/>
          </p:nvSpPr>
          <p:spPr>
            <a:xfrm>
              <a:off x="3915900" y="4105500"/>
              <a:ext cx="344675" cy="341250"/>
            </a:xfrm>
            <a:custGeom>
              <a:rect b="b" l="l" r="r" t="t"/>
              <a:pathLst>
                <a:path extrusionOk="0" h="13650" w="13787">
                  <a:moveTo>
                    <a:pt x="395" y="0"/>
                  </a:moveTo>
                  <a:cubicBezTo>
                    <a:pt x="338" y="0"/>
                    <a:pt x="274" y="32"/>
                    <a:pt x="195" y="109"/>
                  </a:cubicBezTo>
                  <a:cubicBezTo>
                    <a:pt x="1" y="301"/>
                    <a:pt x="44" y="409"/>
                    <a:pt x="221" y="583"/>
                  </a:cubicBezTo>
                  <a:cubicBezTo>
                    <a:pt x="2109" y="2432"/>
                    <a:pt x="3989" y="4288"/>
                    <a:pt x="5869" y="6147"/>
                  </a:cubicBezTo>
                  <a:cubicBezTo>
                    <a:pt x="8347" y="8597"/>
                    <a:pt x="10822" y="11050"/>
                    <a:pt x="13302" y="13498"/>
                  </a:cubicBezTo>
                  <a:cubicBezTo>
                    <a:pt x="13372" y="13568"/>
                    <a:pt x="13473" y="13639"/>
                    <a:pt x="13566" y="13649"/>
                  </a:cubicBezTo>
                  <a:cubicBezTo>
                    <a:pt x="13568" y="13649"/>
                    <a:pt x="13570" y="13649"/>
                    <a:pt x="13572" y="13649"/>
                  </a:cubicBezTo>
                  <a:cubicBezTo>
                    <a:pt x="13634" y="13649"/>
                    <a:pt x="13707" y="13554"/>
                    <a:pt x="13786" y="13495"/>
                  </a:cubicBezTo>
                  <a:cubicBezTo>
                    <a:pt x="13535" y="13204"/>
                    <a:pt x="13333" y="12938"/>
                    <a:pt x="13097" y="12700"/>
                  </a:cubicBezTo>
                  <a:cubicBezTo>
                    <a:pt x="10615" y="10187"/>
                    <a:pt x="8131" y="7674"/>
                    <a:pt x="5640" y="5167"/>
                  </a:cubicBezTo>
                  <a:cubicBezTo>
                    <a:pt x="3979" y="3493"/>
                    <a:pt x="2305" y="1832"/>
                    <a:pt x="641" y="159"/>
                  </a:cubicBezTo>
                  <a:cubicBezTo>
                    <a:pt x="553" y="70"/>
                    <a:pt x="481"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45"/>
            <p:cNvSpPr/>
            <p:nvPr/>
          </p:nvSpPr>
          <p:spPr>
            <a:xfrm>
              <a:off x="3449750" y="4104750"/>
              <a:ext cx="350900" cy="341200"/>
            </a:xfrm>
            <a:custGeom>
              <a:rect b="b" l="l" r="r" t="t"/>
              <a:pathLst>
                <a:path extrusionOk="0" h="13648" w="14036">
                  <a:moveTo>
                    <a:pt x="13461" y="1"/>
                  </a:moveTo>
                  <a:cubicBezTo>
                    <a:pt x="13371" y="1"/>
                    <a:pt x="13331" y="117"/>
                    <a:pt x="13279" y="170"/>
                  </a:cubicBezTo>
                  <a:cubicBezTo>
                    <a:pt x="11445" y="2020"/>
                    <a:pt x="9623" y="3883"/>
                    <a:pt x="7787" y="5729"/>
                  </a:cubicBezTo>
                  <a:cubicBezTo>
                    <a:pt x="5467" y="8060"/>
                    <a:pt x="3131" y="10370"/>
                    <a:pt x="826" y="12717"/>
                  </a:cubicBezTo>
                  <a:cubicBezTo>
                    <a:pt x="592" y="12958"/>
                    <a:pt x="0" y="13287"/>
                    <a:pt x="285" y="13572"/>
                  </a:cubicBezTo>
                  <a:cubicBezTo>
                    <a:pt x="338" y="13625"/>
                    <a:pt x="393" y="13647"/>
                    <a:pt x="449" y="13647"/>
                  </a:cubicBezTo>
                  <a:cubicBezTo>
                    <a:pt x="690" y="13647"/>
                    <a:pt x="943" y="13221"/>
                    <a:pt x="1140" y="13030"/>
                  </a:cubicBezTo>
                  <a:cubicBezTo>
                    <a:pt x="3662" y="10573"/>
                    <a:pt x="6160" y="8092"/>
                    <a:pt x="8658" y="5610"/>
                  </a:cubicBezTo>
                  <a:cubicBezTo>
                    <a:pt x="10331" y="3948"/>
                    <a:pt x="11994" y="2274"/>
                    <a:pt x="13664" y="609"/>
                  </a:cubicBezTo>
                  <a:cubicBezTo>
                    <a:pt x="13733" y="540"/>
                    <a:pt x="13831" y="500"/>
                    <a:pt x="14035" y="370"/>
                  </a:cubicBezTo>
                  <a:cubicBezTo>
                    <a:pt x="13814" y="218"/>
                    <a:pt x="13687" y="139"/>
                    <a:pt x="13572" y="49"/>
                  </a:cubicBezTo>
                  <a:cubicBezTo>
                    <a:pt x="13527" y="14"/>
                    <a:pt x="13491" y="1"/>
                    <a:pt x="1346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45"/>
            <p:cNvSpPr/>
            <p:nvPr/>
          </p:nvSpPr>
          <p:spPr>
            <a:xfrm>
              <a:off x="3449775" y="3642850"/>
              <a:ext cx="347925" cy="341325"/>
            </a:xfrm>
            <a:custGeom>
              <a:rect b="b" l="l" r="r" t="t"/>
              <a:pathLst>
                <a:path extrusionOk="0" h="13653" w="13917">
                  <a:moveTo>
                    <a:pt x="430" y="1"/>
                  </a:moveTo>
                  <a:cubicBezTo>
                    <a:pt x="380" y="1"/>
                    <a:pt x="326" y="25"/>
                    <a:pt x="266" y="83"/>
                  </a:cubicBezTo>
                  <a:cubicBezTo>
                    <a:pt x="0" y="341"/>
                    <a:pt x="531" y="635"/>
                    <a:pt x="731" y="838"/>
                  </a:cubicBezTo>
                  <a:cubicBezTo>
                    <a:pt x="4901" y="5071"/>
                    <a:pt x="9095" y="9280"/>
                    <a:pt x="13287" y="13492"/>
                  </a:cubicBezTo>
                  <a:cubicBezTo>
                    <a:pt x="13338" y="13543"/>
                    <a:pt x="13378" y="13652"/>
                    <a:pt x="13462" y="13652"/>
                  </a:cubicBezTo>
                  <a:cubicBezTo>
                    <a:pt x="13487" y="13652"/>
                    <a:pt x="13516" y="13642"/>
                    <a:pt x="13550" y="13618"/>
                  </a:cubicBezTo>
                  <a:cubicBezTo>
                    <a:pt x="13670" y="13533"/>
                    <a:pt x="13782" y="13433"/>
                    <a:pt x="13917" y="13323"/>
                  </a:cubicBezTo>
                  <a:cubicBezTo>
                    <a:pt x="13789" y="13187"/>
                    <a:pt x="13711" y="13095"/>
                    <a:pt x="13625" y="13011"/>
                  </a:cubicBezTo>
                  <a:cubicBezTo>
                    <a:pt x="9456" y="8866"/>
                    <a:pt x="5287" y="4720"/>
                    <a:pt x="1117" y="575"/>
                  </a:cubicBezTo>
                  <a:cubicBezTo>
                    <a:pt x="1098" y="557"/>
                    <a:pt x="1083" y="528"/>
                    <a:pt x="1062" y="523"/>
                  </a:cubicBezTo>
                  <a:cubicBezTo>
                    <a:pt x="798" y="461"/>
                    <a:pt x="650" y="1"/>
                    <a:pt x="4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45"/>
            <p:cNvSpPr/>
            <p:nvPr/>
          </p:nvSpPr>
          <p:spPr>
            <a:xfrm>
              <a:off x="3915000" y="3641525"/>
              <a:ext cx="345800" cy="341925"/>
            </a:xfrm>
            <a:custGeom>
              <a:rect b="b" l="l" r="r" t="t"/>
              <a:pathLst>
                <a:path extrusionOk="0" h="13677" w="13832">
                  <a:moveTo>
                    <a:pt x="13568" y="1"/>
                  </a:moveTo>
                  <a:cubicBezTo>
                    <a:pt x="13535" y="1"/>
                    <a:pt x="13495" y="19"/>
                    <a:pt x="13442" y="66"/>
                  </a:cubicBezTo>
                  <a:cubicBezTo>
                    <a:pt x="13239" y="251"/>
                    <a:pt x="13021" y="417"/>
                    <a:pt x="12827" y="610"/>
                  </a:cubicBezTo>
                  <a:cubicBezTo>
                    <a:pt x="10269" y="3137"/>
                    <a:pt x="7713" y="5666"/>
                    <a:pt x="5160" y="8200"/>
                  </a:cubicBezTo>
                  <a:cubicBezTo>
                    <a:pt x="3532" y="9819"/>
                    <a:pt x="1915" y="11449"/>
                    <a:pt x="286" y="13067"/>
                  </a:cubicBezTo>
                  <a:cubicBezTo>
                    <a:pt x="118" y="13235"/>
                    <a:pt x="1" y="13344"/>
                    <a:pt x="230" y="13566"/>
                  </a:cubicBezTo>
                  <a:cubicBezTo>
                    <a:pt x="312" y="13646"/>
                    <a:pt x="378" y="13677"/>
                    <a:pt x="435" y="13677"/>
                  </a:cubicBezTo>
                  <a:cubicBezTo>
                    <a:pt x="536" y="13677"/>
                    <a:pt x="610" y="13579"/>
                    <a:pt x="701" y="13487"/>
                  </a:cubicBezTo>
                  <a:cubicBezTo>
                    <a:pt x="4260" y="9901"/>
                    <a:pt x="7819" y="6317"/>
                    <a:pt x="11380" y="2733"/>
                  </a:cubicBezTo>
                  <a:cubicBezTo>
                    <a:pt x="11972" y="2137"/>
                    <a:pt x="12573" y="1548"/>
                    <a:pt x="13160" y="947"/>
                  </a:cubicBezTo>
                  <a:cubicBezTo>
                    <a:pt x="13384" y="717"/>
                    <a:pt x="13579" y="462"/>
                    <a:pt x="13831" y="167"/>
                  </a:cubicBezTo>
                  <a:lnTo>
                    <a:pt x="13831" y="167"/>
                  </a:lnTo>
                  <a:cubicBezTo>
                    <a:pt x="13829" y="167"/>
                    <a:pt x="13826" y="167"/>
                    <a:pt x="13823" y="167"/>
                  </a:cubicBezTo>
                  <a:cubicBezTo>
                    <a:pt x="13698" y="167"/>
                    <a:pt x="13667" y="1"/>
                    <a:pt x="13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45"/>
            <p:cNvSpPr/>
            <p:nvPr/>
          </p:nvSpPr>
          <p:spPr>
            <a:xfrm>
              <a:off x="3848700" y="3436175"/>
              <a:ext cx="15725" cy="518175"/>
            </a:xfrm>
            <a:custGeom>
              <a:rect b="b" l="l" r="r" t="t"/>
              <a:pathLst>
                <a:path extrusionOk="0" h="20727" w="629">
                  <a:moveTo>
                    <a:pt x="322" y="0"/>
                  </a:moveTo>
                  <a:cubicBezTo>
                    <a:pt x="312" y="0"/>
                    <a:pt x="302" y="1"/>
                    <a:pt x="291" y="1"/>
                  </a:cubicBezTo>
                  <a:cubicBezTo>
                    <a:pt x="47" y="17"/>
                    <a:pt x="165" y="211"/>
                    <a:pt x="163" y="317"/>
                  </a:cubicBezTo>
                  <a:cubicBezTo>
                    <a:pt x="110" y="2621"/>
                    <a:pt x="164" y="4926"/>
                    <a:pt x="103" y="7233"/>
                  </a:cubicBezTo>
                  <a:cubicBezTo>
                    <a:pt x="20" y="10438"/>
                    <a:pt x="83" y="13647"/>
                    <a:pt x="83" y="16855"/>
                  </a:cubicBezTo>
                  <a:lnTo>
                    <a:pt x="7" y="16855"/>
                  </a:lnTo>
                  <a:cubicBezTo>
                    <a:pt x="7" y="18034"/>
                    <a:pt x="11" y="19213"/>
                    <a:pt x="3" y="20393"/>
                  </a:cubicBezTo>
                  <a:cubicBezTo>
                    <a:pt x="0" y="20601"/>
                    <a:pt x="4" y="20727"/>
                    <a:pt x="268" y="20727"/>
                  </a:cubicBezTo>
                  <a:cubicBezTo>
                    <a:pt x="275" y="20727"/>
                    <a:pt x="281" y="20727"/>
                    <a:pt x="288" y="20727"/>
                  </a:cubicBezTo>
                  <a:cubicBezTo>
                    <a:pt x="548" y="20721"/>
                    <a:pt x="621" y="20662"/>
                    <a:pt x="615" y="20395"/>
                  </a:cubicBezTo>
                  <a:cubicBezTo>
                    <a:pt x="556" y="17854"/>
                    <a:pt x="629" y="15312"/>
                    <a:pt x="551" y="12767"/>
                  </a:cubicBezTo>
                  <a:cubicBezTo>
                    <a:pt x="451" y="9423"/>
                    <a:pt x="482" y="6075"/>
                    <a:pt x="459" y="2728"/>
                  </a:cubicBezTo>
                  <a:cubicBezTo>
                    <a:pt x="453" y="1925"/>
                    <a:pt x="463" y="1122"/>
                    <a:pt x="452" y="319"/>
                  </a:cubicBezTo>
                  <a:cubicBezTo>
                    <a:pt x="451" y="209"/>
                    <a:pt x="562" y="0"/>
                    <a:pt x="3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45"/>
            <p:cNvSpPr/>
            <p:nvPr/>
          </p:nvSpPr>
          <p:spPr>
            <a:xfrm>
              <a:off x="3946325" y="4036700"/>
              <a:ext cx="518450" cy="15425"/>
            </a:xfrm>
            <a:custGeom>
              <a:rect b="b" l="l" r="r" t="t"/>
              <a:pathLst>
                <a:path extrusionOk="0" h="617" w="20738">
                  <a:moveTo>
                    <a:pt x="246" y="1"/>
                  </a:moveTo>
                  <a:cubicBezTo>
                    <a:pt x="112" y="1"/>
                    <a:pt x="8" y="37"/>
                    <a:pt x="4" y="298"/>
                  </a:cubicBezTo>
                  <a:cubicBezTo>
                    <a:pt x="1" y="576"/>
                    <a:pt x="110" y="616"/>
                    <a:pt x="257" y="616"/>
                  </a:cubicBezTo>
                  <a:cubicBezTo>
                    <a:pt x="309" y="616"/>
                    <a:pt x="366" y="610"/>
                    <a:pt x="425" y="610"/>
                  </a:cubicBezTo>
                  <a:cubicBezTo>
                    <a:pt x="2940" y="563"/>
                    <a:pt x="5458" y="617"/>
                    <a:pt x="7976" y="554"/>
                  </a:cubicBezTo>
                  <a:cubicBezTo>
                    <a:pt x="11948" y="453"/>
                    <a:pt x="15924" y="483"/>
                    <a:pt x="19898" y="458"/>
                  </a:cubicBezTo>
                  <a:cubicBezTo>
                    <a:pt x="20004" y="458"/>
                    <a:pt x="20110" y="464"/>
                    <a:pt x="20216" y="464"/>
                  </a:cubicBezTo>
                  <a:cubicBezTo>
                    <a:pt x="20286" y="464"/>
                    <a:pt x="20356" y="461"/>
                    <a:pt x="20425" y="453"/>
                  </a:cubicBezTo>
                  <a:cubicBezTo>
                    <a:pt x="20430" y="452"/>
                    <a:pt x="20435" y="452"/>
                    <a:pt x="20441" y="452"/>
                  </a:cubicBezTo>
                  <a:cubicBezTo>
                    <a:pt x="20492" y="452"/>
                    <a:pt x="20558" y="474"/>
                    <a:pt x="20613" y="474"/>
                  </a:cubicBezTo>
                  <a:cubicBezTo>
                    <a:pt x="20678" y="474"/>
                    <a:pt x="20730" y="445"/>
                    <a:pt x="20734" y="318"/>
                  </a:cubicBezTo>
                  <a:cubicBezTo>
                    <a:pt x="20738" y="171"/>
                    <a:pt x="20680" y="136"/>
                    <a:pt x="20607" y="136"/>
                  </a:cubicBezTo>
                  <a:cubicBezTo>
                    <a:pt x="20542" y="136"/>
                    <a:pt x="20466" y="164"/>
                    <a:pt x="20412" y="164"/>
                  </a:cubicBezTo>
                  <a:cubicBezTo>
                    <a:pt x="20411" y="164"/>
                    <a:pt x="20409" y="164"/>
                    <a:pt x="20408" y="164"/>
                  </a:cubicBezTo>
                  <a:cubicBezTo>
                    <a:pt x="18103" y="111"/>
                    <a:pt x="15798" y="165"/>
                    <a:pt x="13492" y="105"/>
                  </a:cubicBezTo>
                  <a:cubicBezTo>
                    <a:pt x="12216" y="71"/>
                    <a:pt x="10940" y="61"/>
                    <a:pt x="9663" y="61"/>
                  </a:cubicBezTo>
                  <a:cubicBezTo>
                    <a:pt x="7732" y="61"/>
                    <a:pt x="5801" y="84"/>
                    <a:pt x="3870" y="84"/>
                  </a:cubicBezTo>
                  <a:cubicBezTo>
                    <a:pt x="3870" y="60"/>
                    <a:pt x="3870" y="34"/>
                    <a:pt x="3871" y="6"/>
                  </a:cubicBezTo>
                  <a:lnTo>
                    <a:pt x="407" y="6"/>
                  </a:lnTo>
                  <a:cubicBezTo>
                    <a:pt x="351" y="6"/>
                    <a:pt x="296" y="1"/>
                    <a:pt x="2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45"/>
            <p:cNvSpPr/>
            <p:nvPr/>
          </p:nvSpPr>
          <p:spPr>
            <a:xfrm>
              <a:off x="3248075" y="4036800"/>
              <a:ext cx="518300" cy="15300"/>
            </a:xfrm>
            <a:custGeom>
              <a:rect b="b" l="l" r="r" t="t"/>
              <a:pathLst>
                <a:path extrusionOk="0" h="612" w="20732">
                  <a:moveTo>
                    <a:pt x="20440" y="0"/>
                  </a:moveTo>
                  <a:cubicBezTo>
                    <a:pt x="20420" y="0"/>
                    <a:pt x="20399" y="0"/>
                    <a:pt x="20377" y="1"/>
                  </a:cubicBezTo>
                  <a:cubicBezTo>
                    <a:pt x="19671" y="15"/>
                    <a:pt x="18965" y="19"/>
                    <a:pt x="18260" y="19"/>
                  </a:cubicBezTo>
                  <a:cubicBezTo>
                    <a:pt x="17507" y="19"/>
                    <a:pt x="16755" y="15"/>
                    <a:pt x="16003" y="15"/>
                  </a:cubicBezTo>
                  <a:cubicBezTo>
                    <a:pt x="14931" y="15"/>
                    <a:pt x="13859" y="23"/>
                    <a:pt x="12786" y="65"/>
                  </a:cubicBezTo>
                  <a:cubicBezTo>
                    <a:pt x="10258" y="163"/>
                    <a:pt x="7726" y="137"/>
                    <a:pt x="5194" y="153"/>
                  </a:cubicBezTo>
                  <a:cubicBezTo>
                    <a:pt x="4575" y="157"/>
                    <a:pt x="3955" y="158"/>
                    <a:pt x="3335" y="158"/>
                  </a:cubicBezTo>
                  <a:cubicBezTo>
                    <a:pt x="2762" y="158"/>
                    <a:pt x="2189" y="157"/>
                    <a:pt x="1615" y="157"/>
                  </a:cubicBezTo>
                  <a:cubicBezTo>
                    <a:pt x="1177" y="157"/>
                    <a:pt x="739" y="158"/>
                    <a:pt x="301" y="160"/>
                  </a:cubicBezTo>
                  <a:cubicBezTo>
                    <a:pt x="300" y="160"/>
                    <a:pt x="300" y="160"/>
                    <a:pt x="299" y="160"/>
                  </a:cubicBezTo>
                  <a:cubicBezTo>
                    <a:pt x="250" y="160"/>
                    <a:pt x="183" y="137"/>
                    <a:pt x="125" y="137"/>
                  </a:cubicBezTo>
                  <a:cubicBezTo>
                    <a:pt x="56" y="137"/>
                    <a:pt x="0" y="169"/>
                    <a:pt x="2" y="308"/>
                  </a:cubicBezTo>
                  <a:cubicBezTo>
                    <a:pt x="3" y="443"/>
                    <a:pt x="59" y="474"/>
                    <a:pt x="127" y="474"/>
                  </a:cubicBezTo>
                  <a:cubicBezTo>
                    <a:pt x="185" y="474"/>
                    <a:pt x="251" y="452"/>
                    <a:pt x="300" y="452"/>
                  </a:cubicBezTo>
                  <a:cubicBezTo>
                    <a:pt x="302" y="452"/>
                    <a:pt x="303" y="452"/>
                    <a:pt x="305" y="452"/>
                  </a:cubicBezTo>
                  <a:cubicBezTo>
                    <a:pt x="2622" y="504"/>
                    <a:pt x="4938" y="451"/>
                    <a:pt x="7258" y="511"/>
                  </a:cubicBezTo>
                  <a:cubicBezTo>
                    <a:pt x="8534" y="545"/>
                    <a:pt x="9810" y="555"/>
                    <a:pt x="11087" y="555"/>
                  </a:cubicBezTo>
                  <a:cubicBezTo>
                    <a:pt x="13018" y="555"/>
                    <a:pt x="14949" y="531"/>
                    <a:pt x="16880" y="531"/>
                  </a:cubicBezTo>
                  <a:lnTo>
                    <a:pt x="16880" y="607"/>
                  </a:lnTo>
                  <a:cubicBezTo>
                    <a:pt x="17463" y="607"/>
                    <a:pt x="18046" y="605"/>
                    <a:pt x="18630" y="605"/>
                  </a:cubicBezTo>
                  <a:cubicBezTo>
                    <a:pt x="19213" y="605"/>
                    <a:pt x="19797" y="607"/>
                    <a:pt x="20381" y="612"/>
                  </a:cubicBezTo>
                  <a:cubicBezTo>
                    <a:pt x="20391" y="612"/>
                    <a:pt x="20401" y="612"/>
                    <a:pt x="20410" y="612"/>
                  </a:cubicBezTo>
                  <a:cubicBezTo>
                    <a:pt x="20624" y="612"/>
                    <a:pt x="20729" y="585"/>
                    <a:pt x="20731" y="304"/>
                  </a:cubicBezTo>
                  <a:cubicBezTo>
                    <a:pt x="20732" y="33"/>
                    <a:pt x="20628" y="0"/>
                    <a:pt x="204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45"/>
            <p:cNvSpPr/>
            <p:nvPr/>
          </p:nvSpPr>
          <p:spPr>
            <a:xfrm>
              <a:off x="3847925" y="4134500"/>
              <a:ext cx="16200" cy="518250"/>
            </a:xfrm>
            <a:custGeom>
              <a:rect b="b" l="l" r="r" t="t"/>
              <a:pathLst>
                <a:path extrusionOk="0" h="20730" w="648">
                  <a:moveTo>
                    <a:pt x="344" y="0"/>
                  </a:moveTo>
                  <a:cubicBezTo>
                    <a:pt x="343" y="0"/>
                    <a:pt x="341" y="0"/>
                    <a:pt x="340" y="0"/>
                  </a:cubicBezTo>
                  <a:cubicBezTo>
                    <a:pt x="47" y="1"/>
                    <a:pt x="29" y="118"/>
                    <a:pt x="34" y="351"/>
                  </a:cubicBezTo>
                  <a:cubicBezTo>
                    <a:pt x="87" y="2881"/>
                    <a:pt x="0" y="5410"/>
                    <a:pt x="97" y="7942"/>
                  </a:cubicBezTo>
                  <a:cubicBezTo>
                    <a:pt x="195" y="10496"/>
                    <a:pt x="168" y="13053"/>
                    <a:pt x="186" y="15610"/>
                  </a:cubicBezTo>
                  <a:cubicBezTo>
                    <a:pt x="197" y="17215"/>
                    <a:pt x="186" y="18822"/>
                    <a:pt x="194" y="20428"/>
                  </a:cubicBezTo>
                  <a:cubicBezTo>
                    <a:pt x="195" y="20534"/>
                    <a:pt x="84" y="20726"/>
                    <a:pt x="338" y="20729"/>
                  </a:cubicBezTo>
                  <a:cubicBezTo>
                    <a:pt x="340" y="20729"/>
                    <a:pt x="341" y="20729"/>
                    <a:pt x="342" y="20729"/>
                  </a:cubicBezTo>
                  <a:cubicBezTo>
                    <a:pt x="592" y="20729"/>
                    <a:pt x="483" y="20536"/>
                    <a:pt x="485" y="20431"/>
                  </a:cubicBezTo>
                  <a:cubicBezTo>
                    <a:pt x="537" y="18113"/>
                    <a:pt x="484" y="15796"/>
                    <a:pt x="545" y="13478"/>
                  </a:cubicBezTo>
                  <a:cubicBezTo>
                    <a:pt x="629" y="10271"/>
                    <a:pt x="566" y="7062"/>
                    <a:pt x="566" y="3855"/>
                  </a:cubicBezTo>
                  <a:lnTo>
                    <a:pt x="640" y="3855"/>
                  </a:lnTo>
                  <a:cubicBezTo>
                    <a:pt x="640" y="2689"/>
                    <a:pt x="635" y="1520"/>
                    <a:pt x="644" y="354"/>
                  </a:cubicBezTo>
                  <a:cubicBezTo>
                    <a:pt x="647" y="126"/>
                    <a:pt x="639" y="0"/>
                    <a:pt x="3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45"/>
            <p:cNvSpPr/>
            <p:nvPr/>
          </p:nvSpPr>
          <p:spPr>
            <a:xfrm>
              <a:off x="3755675" y="3824725"/>
              <a:ext cx="70500" cy="134825"/>
            </a:xfrm>
            <a:custGeom>
              <a:rect b="b" l="l" r="r" t="t"/>
              <a:pathLst>
                <a:path extrusionOk="0" h="5393" w="2820">
                  <a:moveTo>
                    <a:pt x="400" y="1"/>
                  </a:moveTo>
                  <a:cubicBezTo>
                    <a:pt x="378" y="1"/>
                    <a:pt x="349" y="13"/>
                    <a:pt x="309" y="45"/>
                  </a:cubicBezTo>
                  <a:cubicBezTo>
                    <a:pt x="187" y="137"/>
                    <a:pt x="1" y="182"/>
                    <a:pt x="111" y="413"/>
                  </a:cubicBezTo>
                  <a:cubicBezTo>
                    <a:pt x="891" y="2036"/>
                    <a:pt x="1665" y="3660"/>
                    <a:pt x="2434" y="5288"/>
                  </a:cubicBezTo>
                  <a:cubicBezTo>
                    <a:pt x="2465" y="5355"/>
                    <a:pt x="2488" y="5393"/>
                    <a:pt x="2525" y="5393"/>
                  </a:cubicBezTo>
                  <a:cubicBezTo>
                    <a:pt x="2547" y="5393"/>
                    <a:pt x="2574" y="5380"/>
                    <a:pt x="2612" y="5352"/>
                  </a:cubicBezTo>
                  <a:cubicBezTo>
                    <a:pt x="2676" y="5303"/>
                    <a:pt x="2752" y="5268"/>
                    <a:pt x="2820" y="5228"/>
                  </a:cubicBezTo>
                  <a:cubicBezTo>
                    <a:pt x="2782" y="5166"/>
                    <a:pt x="2766" y="5146"/>
                    <a:pt x="2756" y="5124"/>
                  </a:cubicBezTo>
                  <a:cubicBezTo>
                    <a:pt x="2001" y="3466"/>
                    <a:pt x="1247" y="1808"/>
                    <a:pt x="492" y="151"/>
                  </a:cubicBezTo>
                  <a:cubicBezTo>
                    <a:pt x="467" y="94"/>
                    <a:pt x="460"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45"/>
            <p:cNvSpPr/>
            <p:nvPr/>
          </p:nvSpPr>
          <p:spPr>
            <a:xfrm>
              <a:off x="3885600" y="3824875"/>
              <a:ext cx="72000" cy="134625"/>
            </a:xfrm>
            <a:custGeom>
              <a:rect b="b" l="l" r="r" t="t"/>
              <a:pathLst>
                <a:path extrusionOk="0" h="5385" w="2880">
                  <a:moveTo>
                    <a:pt x="2447" y="0"/>
                  </a:moveTo>
                  <a:cubicBezTo>
                    <a:pt x="2347" y="0"/>
                    <a:pt x="2352" y="168"/>
                    <a:pt x="2325" y="224"/>
                  </a:cubicBezTo>
                  <a:cubicBezTo>
                    <a:pt x="1581" y="1833"/>
                    <a:pt x="855" y="3450"/>
                    <a:pt x="113" y="5061"/>
                  </a:cubicBezTo>
                  <a:cubicBezTo>
                    <a:pt x="0" y="5302"/>
                    <a:pt x="171" y="5310"/>
                    <a:pt x="336" y="5385"/>
                  </a:cubicBezTo>
                  <a:cubicBezTo>
                    <a:pt x="356" y="5364"/>
                    <a:pt x="397" y="5334"/>
                    <a:pt x="414" y="5292"/>
                  </a:cubicBezTo>
                  <a:cubicBezTo>
                    <a:pt x="1193" y="3657"/>
                    <a:pt x="1969" y="2019"/>
                    <a:pt x="2753" y="387"/>
                  </a:cubicBezTo>
                  <a:cubicBezTo>
                    <a:pt x="2879" y="126"/>
                    <a:pt x="2652" y="98"/>
                    <a:pt x="2535" y="30"/>
                  </a:cubicBezTo>
                  <a:cubicBezTo>
                    <a:pt x="2499" y="9"/>
                    <a:pt x="2470" y="0"/>
                    <a:pt x="24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45"/>
            <p:cNvSpPr/>
            <p:nvPr/>
          </p:nvSpPr>
          <p:spPr>
            <a:xfrm>
              <a:off x="3633900" y="3945600"/>
              <a:ext cx="138050" cy="67875"/>
            </a:xfrm>
            <a:custGeom>
              <a:rect b="b" l="l" r="r" t="t"/>
              <a:pathLst>
                <a:path extrusionOk="0" h="2715" w="5522">
                  <a:moveTo>
                    <a:pt x="378" y="1"/>
                  </a:moveTo>
                  <a:cubicBezTo>
                    <a:pt x="254" y="1"/>
                    <a:pt x="229" y="144"/>
                    <a:pt x="164" y="227"/>
                  </a:cubicBezTo>
                  <a:cubicBezTo>
                    <a:pt x="0" y="435"/>
                    <a:pt x="256" y="418"/>
                    <a:pt x="318" y="445"/>
                  </a:cubicBezTo>
                  <a:cubicBezTo>
                    <a:pt x="1938" y="1194"/>
                    <a:pt x="3568" y="1926"/>
                    <a:pt x="5187" y="2678"/>
                  </a:cubicBezTo>
                  <a:cubicBezTo>
                    <a:pt x="5242" y="2703"/>
                    <a:pt x="5283" y="2714"/>
                    <a:pt x="5316" y="2714"/>
                  </a:cubicBezTo>
                  <a:cubicBezTo>
                    <a:pt x="5445" y="2714"/>
                    <a:pt x="5435" y="2549"/>
                    <a:pt x="5522" y="2457"/>
                  </a:cubicBezTo>
                  <a:cubicBezTo>
                    <a:pt x="5480" y="2426"/>
                    <a:pt x="5445" y="2389"/>
                    <a:pt x="5403" y="2370"/>
                  </a:cubicBezTo>
                  <a:cubicBezTo>
                    <a:pt x="3768" y="1591"/>
                    <a:pt x="2131" y="816"/>
                    <a:pt x="498" y="33"/>
                  </a:cubicBezTo>
                  <a:cubicBezTo>
                    <a:pt x="450" y="10"/>
                    <a:pt x="411" y="1"/>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45"/>
            <p:cNvSpPr/>
            <p:nvPr/>
          </p:nvSpPr>
          <p:spPr>
            <a:xfrm>
              <a:off x="3939825" y="3945550"/>
              <a:ext cx="138250" cy="68375"/>
            </a:xfrm>
            <a:custGeom>
              <a:rect b="b" l="l" r="r" t="t"/>
              <a:pathLst>
                <a:path extrusionOk="0" h="2735" w="5530">
                  <a:moveTo>
                    <a:pt x="5159" y="0"/>
                  </a:moveTo>
                  <a:cubicBezTo>
                    <a:pt x="5119" y="0"/>
                    <a:pt x="5072" y="12"/>
                    <a:pt x="5017" y="39"/>
                  </a:cubicBezTo>
                  <a:cubicBezTo>
                    <a:pt x="3406" y="813"/>
                    <a:pt x="1793" y="1584"/>
                    <a:pt x="180" y="2353"/>
                  </a:cubicBezTo>
                  <a:cubicBezTo>
                    <a:pt x="103" y="2391"/>
                    <a:pt x="1" y="2402"/>
                    <a:pt x="92" y="2526"/>
                  </a:cubicBezTo>
                  <a:cubicBezTo>
                    <a:pt x="144" y="2595"/>
                    <a:pt x="178" y="2677"/>
                    <a:pt x="211" y="2734"/>
                  </a:cubicBezTo>
                  <a:cubicBezTo>
                    <a:pt x="297" y="2703"/>
                    <a:pt x="344" y="2691"/>
                    <a:pt x="387" y="2670"/>
                  </a:cubicBezTo>
                  <a:cubicBezTo>
                    <a:pt x="2002" y="1936"/>
                    <a:pt x="3616" y="1205"/>
                    <a:pt x="5225" y="460"/>
                  </a:cubicBezTo>
                  <a:cubicBezTo>
                    <a:pt x="5291" y="430"/>
                    <a:pt x="5529" y="455"/>
                    <a:pt x="5416" y="247"/>
                  </a:cubicBezTo>
                  <a:cubicBezTo>
                    <a:pt x="5354" y="131"/>
                    <a:pt x="5294" y="0"/>
                    <a:pt x="51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45"/>
            <p:cNvSpPr/>
            <p:nvPr/>
          </p:nvSpPr>
          <p:spPr>
            <a:xfrm>
              <a:off x="3634775" y="4075700"/>
              <a:ext cx="136650" cy="67325"/>
            </a:xfrm>
            <a:custGeom>
              <a:rect b="b" l="l" r="r" t="t"/>
              <a:pathLst>
                <a:path extrusionOk="0" h="2693" w="5466">
                  <a:moveTo>
                    <a:pt x="5267" y="0"/>
                  </a:moveTo>
                  <a:cubicBezTo>
                    <a:pt x="5227" y="0"/>
                    <a:pt x="5179" y="13"/>
                    <a:pt x="5117" y="42"/>
                  </a:cubicBezTo>
                  <a:cubicBezTo>
                    <a:pt x="3529" y="777"/>
                    <a:pt x="1933" y="1491"/>
                    <a:pt x="347" y="2227"/>
                  </a:cubicBezTo>
                  <a:cubicBezTo>
                    <a:pt x="274" y="2260"/>
                    <a:pt x="0" y="2220"/>
                    <a:pt x="124" y="2481"/>
                  </a:cubicBezTo>
                  <a:cubicBezTo>
                    <a:pt x="191" y="2622"/>
                    <a:pt x="270" y="2693"/>
                    <a:pt x="380" y="2693"/>
                  </a:cubicBezTo>
                  <a:cubicBezTo>
                    <a:pt x="434" y="2693"/>
                    <a:pt x="495" y="2676"/>
                    <a:pt x="567" y="2642"/>
                  </a:cubicBezTo>
                  <a:cubicBezTo>
                    <a:pt x="2147" y="1884"/>
                    <a:pt x="3729" y="1133"/>
                    <a:pt x="5309" y="379"/>
                  </a:cubicBezTo>
                  <a:cubicBezTo>
                    <a:pt x="5373" y="349"/>
                    <a:pt x="5426" y="293"/>
                    <a:pt x="5466" y="262"/>
                  </a:cubicBezTo>
                  <a:cubicBezTo>
                    <a:pt x="5416" y="115"/>
                    <a:pt x="5384" y="0"/>
                    <a:pt x="52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45"/>
            <p:cNvSpPr/>
            <p:nvPr/>
          </p:nvSpPr>
          <p:spPr>
            <a:xfrm>
              <a:off x="3939825" y="4074875"/>
              <a:ext cx="138475" cy="68450"/>
            </a:xfrm>
            <a:custGeom>
              <a:rect b="b" l="l" r="r" t="t"/>
              <a:pathLst>
                <a:path extrusionOk="0" h="2738" w="5539">
                  <a:moveTo>
                    <a:pt x="213" y="0"/>
                  </a:moveTo>
                  <a:cubicBezTo>
                    <a:pt x="186" y="53"/>
                    <a:pt x="152" y="121"/>
                    <a:pt x="114" y="183"/>
                  </a:cubicBezTo>
                  <a:cubicBezTo>
                    <a:pt x="70" y="258"/>
                    <a:pt x="1" y="301"/>
                    <a:pt x="149" y="370"/>
                  </a:cubicBezTo>
                  <a:cubicBezTo>
                    <a:pt x="1800" y="1140"/>
                    <a:pt x="3448" y="1917"/>
                    <a:pt x="5094" y="2703"/>
                  </a:cubicBezTo>
                  <a:cubicBezTo>
                    <a:pt x="5144" y="2727"/>
                    <a:pt x="5184" y="2737"/>
                    <a:pt x="5217" y="2737"/>
                  </a:cubicBezTo>
                  <a:cubicBezTo>
                    <a:pt x="5355" y="2737"/>
                    <a:pt x="5356" y="2555"/>
                    <a:pt x="5413" y="2483"/>
                  </a:cubicBezTo>
                  <a:cubicBezTo>
                    <a:pt x="5538" y="2322"/>
                    <a:pt x="5321" y="2327"/>
                    <a:pt x="5255" y="2296"/>
                  </a:cubicBezTo>
                  <a:cubicBezTo>
                    <a:pt x="4219" y="1804"/>
                    <a:pt x="3179" y="1315"/>
                    <a:pt x="2135" y="839"/>
                  </a:cubicBezTo>
                  <a:cubicBezTo>
                    <a:pt x="1511" y="554"/>
                    <a:pt x="877" y="289"/>
                    <a:pt x="2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45"/>
            <p:cNvSpPr/>
            <p:nvPr/>
          </p:nvSpPr>
          <p:spPr>
            <a:xfrm>
              <a:off x="3755225" y="4129350"/>
              <a:ext cx="70775" cy="134825"/>
            </a:xfrm>
            <a:custGeom>
              <a:rect b="b" l="l" r="r" t="t"/>
              <a:pathLst>
                <a:path extrusionOk="0" h="5393" w="2831">
                  <a:moveTo>
                    <a:pt x="2542" y="1"/>
                  </a:moveTo>
                  <a:cubicBezTo>
                    <a:pt x="2516" y="1"/>
                    <a:pt x="2490" y="23"/>
                    <a:pt x="2459" y="91"/>
                  </a:cubicBezTo>
                  <a:cubicBezTo>
                    <a:pt x="1689" y="1743"/>
                    <a:pt x="912" y="3391"/>
                    <a:pt x="127" y="5037"/>
                  </a:cubicBezTo>
                  <a:cubicBezTo>
                    <a:pt x="0" y="5301"/>
                    <a:pt x="260" y="5284"/>
                    <a:pt x="348" y="5353"/>
                  </a:cubicBezTo>
                  <a:cubicBezTo>
                    <a:pt x="383" y="5381"/>
                    <a:pt x="411" y="5392"/>
                    <a:pt x="432" y="5392"/>
                  </a:cubicBezTo>
                  <a:cubicBezTo>
                    <a:pt x="509" y="5392"/>
                    <a:pt x="510" y="5247"/>
                    <a:pt x="535" y="5196"/>
                  </a:cubicBezTo>
                  <a:cubicBezTo>
                    <a:pt x="1028" y="4158"/>
                    <a:pt x="1516" y="3120"/>
                    <a:pt x="1992" y="2076"/>
                  </a:cubicBezTo>
                  <a:cubicBezTo>
                    <a:pt x="2279" y="1451"/>
                    <a:pt x="2542" y="818"/>
                    <a:pt x="2831" y="154"/>
                  </a:cubicBezTo>
                  <a:cubicBezTo>
                    <a:pt x="2778" y="126"/>
                    <a:pt x="2709" y="93"/>
                    <a:pt x="2644" y="55"/>
                  </a:cubicBezTo>
                  <a:cubicBezTo>
                    <a:pt x="2604" y="31"/>
                    <a:pt x="2573" y="1"/>
                    <a:pt x="25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45"/>
            <p:cNvSpPr/>
            <p:nvPr/>
          </p:nvSpPr>
          <p:spPr>
            <a:xfrm>
              <a:off x="3884950" y="4128825"/>
              <a:ext cx="71375" cy="134625"/>
            </a:xfrm>
            <a:custGeom>
              <a:rect b="b" l="l" r="r" t="t"/>
              <a:pathLst>
                <a:path extrusionOk="0" h="5385" w="2855">
                  <a:moveTo>
                    <a:pt x="378" y="0"/>
                  </a:moveTo>
                  <a:cubicBezTo>
                    <a:pt x="247" y="106"/>
                    <a:pt x="1" y="62"/>
                    <a:pt x="140" y="353"/>
                  </a:cubicBezTo>
                  <a:cubicBezTo>
                    <a:pt x="875" y="1927"/>
                    <a:pt x="1587" y="3512"/>
                    <a:pt x="2320" y="5086"/>
                  </a:cubicBezTo>
                  <a:cubicBezTo>
                    <a:pt x="2361" y="5171"/>
                    <a:pt x="2325" y="5384"/>
                    <a:pt x="2480" y="5384"/>
                  </a:cubicBezTo>
                  <a:cubicBezTo>
                    <a:pt x="2511" y="5384"/>
                    <a:pt x="2550" y="5376"/>
                    <a:pt x="2598" y="5356"/>
                  </a:cubicBezTo>
                  <a:cubicBezTo>
                    <a:pt x="2855" y="5251"/>
                    <a:pt x="2828" y="5100"/>
                    <a:pt x="2724" y="4883"/>
                  </a:cubicBezTo>
                  <a:cubicBezTo>
                    <a:pt x="1980" y="3337"/>
                    <a:pt x="1251" y="1785"/>
                    <a:pt x="516" y="236"/>
                  </a:cubicBezTo>
                  <a:cubicBezTo>
                    <a:pt x="476" y="155"/>
                    <a:pt x="425" y="80"/>
                    <a:pt x="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45"/>
            <p:cNvSpPr/>
            <p:nvPr/>
          </p:nvSpPr>
          <p:spPr>
            <a:xfrm>
              <a:off x="3411350" y="4196100"/>
              <a:ext cx="102300" cy="51100"/>
            </a:xfrm>
            <a:custGeom>
              <a:rect b="b" l="l" r="r" t="t"/>
              <a:pathLst>
                <a:path extrusionOk="0" h="2044" w="4092">
                  <a:moveTo>
                    <a:pt x="3834" y="1"/>
                  </a:moveTo>
                  <a:cubicBezTo>
                    <a:pt x="3806" y="1"/>
                    <a:pt x="3771" y="11"/>
                    <a:pt x="3724" y="33"/>
                  </a:cubicBezTo>
                  <a:cubicBezTo>
                    <a:pt x="2545" y="591"/>
                    <a:pt x="1362" y="1141"/>
                    <a:pt x="179" y="1692"/>
                  </a:cubicBezTo>
                  <a:cubicBezTo>
                    <a:pt x="81" y="1738"/>
                    <a:pt x="0" y="1774"/>
                    <a:pt x="93" y="1898"/>
                  </a:cubicBezTo>
                  <a:cubicBezTo>
                    <a:pt x="122" y="1937"/>
                    <a:pt x="127" y="1995"/>
                    <a:pt x="143" y="2044"/>
                  </a:cubicBezTo>
                  <a:cubicBezTo>
                    <a:pt x="199" y="2018"/>
                    <a:pt x="222" y="2007"/>
                    <a:pt x="244" y="1998"/>
                  </a:cubicBezTo>
                  <a:cubicBezTo>
                    <a:pt x="1465" y="1446"/>
                    <a:pt x="2685" y="889"/>
                    <a:pt x="3912" y="349"/>
                  </a:cubicBezTo>
                  <a:cubicBezTo>
                    <a:pt x="4092" y="271"/>
                    <a:pt x="3975" y="224"/>
                    <a:pt x="3948" y="139"/>
                  </a:cubicBezTo>
                  <a:cubicBezTo>
                    <a:pt x="3919" y="52"/>
                    <a:pt x="3895" y="1"/>
                    <a:pt x="3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45"/>
            <p:cNvSpPr/>
            <p:nvPr/>
          </p:nvSpPr>
          <p:spPr>
            <a:xfrm>
              <a:off x="3650600" y="3601650"/>
              <a:ext cx="54800" cy="98225"/>
            </a:xfrm>
            <a:custGeom>
              <a:rect b="b" l="l" r="r" t="t"/>
              <a:pathLst>
                <a:path extrusionOk="0" h="3929" w="2192">
                  <a:moveTo>
                    <a:pt x="338" y="0"/>
                  </a:moveTo>
                  <a:cubicBezTo>
                    <a:pt x="290" y="0"/>
                    <a:pt x="236" y="6"/>
                    <a:pt x="198" y="14"/>
                  </a:cubicBezTo>
                  <a:cubicBezTo>
                    <a:pt x="1" y="58"/>
                    <a:pt x="176" y="200"/>
                    <a:pt x="186" y="224"/>
                  </a:cubicBezTo>
                  <a:cubicBezTo>
                    <a:pt x="717" y="1417"/>
                    <a:pt x="1260" y="2603"/>
                    <a:pt x="1804" y="3789"/>
                  </a:cubicBezTo>
                  <a:cubicBezTo>
                    <a:pt x="1830" y="3849"/>
                    <a:pt x="1848" y="3928"/>
                    <a:pt x="1904" y="3928"/>
                  </a:cubicBezTo>
                  <a:cubicBezTo>
                    <a:pt x="1928" y="3928"/>
                    <a:pt x="1959" y="3913"/>
                    <a:pt x="2000" y="3876"/>
                  </a:cubicBezTo>
                  <a:cubicBezTo>
                    <a:pt x="2058" y="3823"/>
                    <a:pt x="2132" y="3786"/>
                    <a:pt x="2192" y="3745"/>
                  </a:cubicBezTo>
                  <a:cubicBezTo>
                    <a:pt x="1596" y="2474"/>
                    <a:pt x="1023" y="1247"/>
                    <a:pt x="440" y="24"/>
                  </a:cubicBezTo>
                  <a:cubicBezTo>
                    <a:pt x="431" y="7"/>
                    <a:pt x="388" y="0"/>
                    <a:pt x="3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45"/>
            <p:cNvSpPr/>
            <p:nvPr/>
          </p:nvSpPr>
          <p:spPr>
            <a:xfrm>
              <a:off x="4200200" y="3842100"/>
              <a:ext cx="99425" cy="50650"/>
            </a:xfrm>
            <a:custGeom>
              <a:rect b="b" l="l" r="r" t="t"/>
              <a:pathLst>
                <a:path extrusionOk="0" h="2026" w="3977">
                  <a:moveTo>
                    <a:pt x="3861" y="0"/>
                  </a:moveTo>
                  <a:cubicBezTo>
                    <a:pt x="3828" y="0"/>
                    <a:pt x="3788" y="13"/>
                    <a:pt x="3742" y="35"/>
                  </a:cubicBezTo>
                  <a:cubicBezTo>
                    <a:pt x="2554" y="576"/>
                    <a:pt x="1368" y="1116"/>
                    <a:pt x="179" y="1657"/>
                  </a:cubicBezTo>
                  <a:cubicBezTo>
                    <a:pt x="72" y="1705"/>
                    <a:pt x="1" y="1724"/>
                    <a:pt x="92" y="1887"/>
                  </a:cubicBezTo>
                  <a:cubicBezTo>
                    <a:pt x="146" y="1983"/>
                    <a:pt x="183" y="2025"/>
                    <a:pt x="241" y="2025"/>
                  </a:cubicBezTo>
                  <a:cubicBezTo>
                    <a:pt x="271" y="2025"/>
                    <a:pt x="307" y="2014"/>
                    <a:pt x="354" y="1992"/>
                  </a:cubicBezTo>
                  <a:cubicBezTo>
                    <a:pt x="1502" y="1451"/>
                    <a:pt x="2652" y="913"/>
                    <a:pt x="3800" y="372"/>
                  </a:cubicBezTo>
                  <a:cubicBezTo>
                    <a:pt x="3878" y="336"/>
                    <a:pt x="3944" y="273"/>
                    <a:pt x="3960" y="261"/>
                  </a:cubicBezTo>
                  <a:cubicBezTo>
                    <a:pt x="3977" y="69"/>
                    <a:pt x="3938" y="0"/>
                    <a:pt x="386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45"/>
            <p:cNvSpPr/>
            <p:nvPr/>
          </p:nvSpPr>
          <p:spPr>
            <a:xfrm>
              <a:off x="3412275" y="3841150"/>
              <a:ext cx="99550" cy="51625"/>
            </a:xfrm>
            <a:custGeom>
              <a:rect b="b" l="l" r="r" t="t"/>
              <a:pathLst>
                <a:path extrusionOk="0" h="2065" w="3982">
                  <a:moveTo>
                    <a:pt x="165" y="1"/>
                  </a:moveTo>
                  <a:cubicBezTo>
                    <a:pt x="125" y="1"/>
                    <a:pt x="85" y="30"/>
                    <a:pt x="56" y="121"/>
                  </a:cubicBezTo>
                  <a:cubicBezTo>
                    <a:pt x="1" y="296"/>
                    <a:pt x="63" y="337"/>
                    <a:pt x="200" y="402"/>
                  </a:cubicBezTo>
                  <a:cubicBezTo>
                    <a:pt x="1350" y="939"/>
                    <a:pt x="2498" y="1480"/>
                    <a:pt x="3642" y="2030"/>
                  </a:cubicBezTo>
                  <a:cubicBezTo>
                    <a:pt x="3692" y="2054"/>
                    <a:pt x="3733" y="2064"/>
                    <a:pt x="3767" y="2064"/>
                  </a:cubicBezTo>
                  <a:cubicBezTo>
                    <a:pt x="3884" y="2064"/>
                    <a:pt x="3917" y="1936"/>
                    <a:pt x="3982" y="1803"/>
                  </a:cubicBezTo>
                  <a:cubicBezTo>
                    <a:pt x="3925" y="1762"/>
                    <a:pt x="3864" y="1698"/>
                    <a:pt x="3790" y="1665"/>
                  </a:cubicBezTo>
                  <a:cubicBezTo>
                    <a:pt x="2637" y="1135"/>
                    <a:pt x="1483" y="608"/>
                    <a:pt x="321" y="96"/>
                  </a:cubicBezTo>
                  <a:cubicBezTo>
                    <a:pt x="305" y="89"/>
                    <a:pt x="234" y="1"/>
                    <a:pt x="16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45"/>
            <p:cNvSpPr/>
            <p:nvPr/>
          </p:nvSpPr>
          <p:spPr>
            <a:xfrm>
              <a:off x="4005725" y="3601225"/>
              <a:ext cx="56825" cy="99350"/>
            </a:xfrm>
            <a:custGeom>
              <a:rect b="b" l="l" r="r" t="t"/>
              <a:pathLst>
                <a:path extrusionOk="0" h="3974" w="2273">
                  <a:moveTo>
                    <a:pt x="1931" y="1"/>
                  </a:moveTo>
                  <a:cubicBezTo>
                    <a:pt x="1861" y="1"/>
                    <a:pt x="1815" y="41"/>
                    <a:pt x="1764" y="153"/>
                  </a:cubicBezTo>
                  <a:cubicBezTo>
                    <a:pt x="1231" y="1317"/>
                    <a:pt x="685" y="2475"/>
                    <a:pt x="128" y="3629"/>
                  </a:cubicBezTo>
                  <a:cubicBezTo>
                    <a:pt x="1" y="3894"/>
                    <a:pt x="262" y="3842"/>
                    <a:pt x="355" y="3973"/>
                  </a:cubicBezTo>
                  <a:cubicBezTo>
                    <a:pt x="398" y="3903"/>
                    <a:pt x="440" y="3852"/>
                    <a:pt x="469" y="3795"/>
                  </a:cubicBezTo>
                  <a:cubicBezTo>
                    <a:pt x="1010" y="2620"/>
                    <a:pt x="1551" y="1445"/>
                    <a:pt x="2074" y="263"/>
                  </a:cubicBezTo>
                  <a:cubicBezTo>
                    <a:pt x="2085" y="240"/>
                    <a:pt x="2273" y="88"/>
                    <a:pt x="2051" y="24"/>
                  </a:cubicBezTo>
                  <a:cubicBezTo>
                    <a:pt x="2004" y="10"/>
                    <a:pt x="1965" y="1"/>
                    <a:pt x="193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45"/>
            <p:cNvSpPr/>
            <p:nvPr/>
          </p:nvSpPr>
          <p:spPr>
            <a:xfrm>
              <a:off x="4200375" y="4196000"/>
              <a:ext cx="99750" cy="50850"/>
            </a:xfrm>
            <a:custGeom>
              <a:rect b="b" l="l" r="r" t="t"/>
              <a:pathLst>
                <a:path extrusionOk="0" h="2034" w="3990">
                  <a:moveTo>
                    <a:pt x="206" y="1"/>
                  </a:moveTo>
                  <a:cubicBezTo>
                    <a:pt x="133" y="1"/>
                    <a:pt x="131" y="95"/>
                    <a:pt x="91" y="152"/>
                  </a:cubicBezTo>
                  <a:cubicBezTo>
                    <a:pt x="13" y="259"/>
                    <a:pt x="1" y="296"/>
                    <a:pt x="143" y="358"/>
                  </a:cubicBezTo>
                  <a:cubicBezTo>
                    <a:pt x="1358" y="899"/>
                    <a:pt x="2569" y="1446"/>
                    <a:pt x="3774" y="2004"/>
                  </a:cubicBezTo>
                  <a:cubicBezTo>
                    <a:pt x="3819" y="2025"/>
                    <a:pt x="3852" y="2034"/>
                    <a:pt x="3876" y="2034"/>
                  </a:cubicBezTo>
                  <a:cubicBezTo>
                    <a:pt x="3969" y="2034"/>
                    <a:pt x="3940" y="1906"/>
                    <a:pt x="3989" y="1814"/>
                  </a:cubicBezTo>
                  <a:cubicBezTo>
                    <a:pt x="3975" y="1794"/>
                    <a:pt x="3957" y="1738"/>
                    <a:pt x="3918" y="1719"/>
                  </a:cubicBezTo>
                  <a:cubicBezTo>
                    <a:pt x="2705" y="1151"/>
                    <a:pt x="1487" y="584"/>
                    <a:pt x="271" y="18"/>
                  </a:cubicBezTo>
                  <a:cubicBezTo>
                    <a:pt x="244" y="6"/>
                    <a:pt x="223" y="1"/>
                    <a:pt x="2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45"/>
            <p:cNvSpPr/>
            <p:nvPr/>
          </p:nvSpPr>
          <p:spPr>
            <a:xfrm>
              <a:off x="3649725" y="4388975"/>
              <a:ext cx="55625" cy="98725"/>
            </a:xfrm>
            <a:custGeom>
              <a:rect b="b" l="l" r="r" t="t"/>
              <a:pathLst>
                <a:path extrusionOk="0" h="3949" w="2225">
                  <a:moveTo>
                    <a:pt x="1922" y="0"/>
                  </a:moveTo>
                  <a:cubicBezTo>
                    <a:pt x="1842" y="0"/>
                    <a:pt x="1843" y="126"/>
                    <a:pt x="1823" y="169"/>
                  </a:cubicBezTo>
                  <a:cubicBezTo>
                    <a:pt x="1281" y="1331"/>
                    <a:pt x="747" y="2495"/>
                    <a:pt x="229" y="3666"/>
                  </a:cubicBezTo>
                  <a:cubicBezTo>
                    <a:pt x="221" y="3686"/>
                    <a:pt x="1" y="3852"/>
                    <a:pt x="261" y="3930"/>
                  </a:cubicBezTo>
                  <a:cubicBezTo>
                    <a:pt x="304" y="3943"/>
                    <a:pt x="338" y="3949"/>
                    <a:pt x="366" y="3949"/>
                  </a:cubicBezTo>
                  <a:cubicBezTo>
                    <a:pt x="464" y="3949"/>
                    <a:pt x="494" y="3880"/>
                    <a:pt x="541" y="3781"/>
                  </a:cubicBezTo>
                  <a:cubicBezTo>
                    <a:pt x="814" y="3202"/>
                    <a:pt x="1097" y="2626"/>
                    <a:pt x="1369" y="2045"/>
                  </a:cubicBezTo>
                  <a:cubicBezTo>
                    <a:pt x="1654" y="1432"/>
                    <a:pt x="1932" y="816"/>
                    <a:pt x="2225" y="177"/>
                  </a:cubicBezTo>
                  <a:cubicBezTo>
                    <a:pt x="2162" y="136"/>
                    <a:pt x="2086" y="85"/>
                    <a:pt x="2008" y="33"/>
                  </a:cubicBezTo>
                  <a:cubicBezTo>
                    <a:pt x="1972" y="10"/>
                    <a:pt x="1944" y="0"/>
                    <a:pt x="192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45"/>
            <p:cNvSpPr/>
            <p:nvPr/>
          </p:nvSpPr>
          <p:spPr>
            <a:xfrm>
              <a:off x="4005600" y="4387675"/>
              <a:ext cx="56850" cy="100075"/>
            </a:xfrm>
            <a:custGeom>
              <a:rect b="b" l="l" r="r" t="t"/>
              <a:pathLst>
                <a:path extrusionOk="0" h="4003" w="2274">
                  <a:moveTo>
                    <a:pt x="342" y="1"/>
                  </a:moveTo>
                  <a:cubicBezTo>
                    <a:pt x="286" y="169"/>
                    <a:pt x="0" y="98"/>
                    <a:pt x="131" y="370"/>
                  </a:cubicBezTo>
                  <a:cubicBezTo>
                    <a:pt x="686" y="1523"/>
                    <a:pt x="1232" y="2682"/>
                    <a:pt x="1767" y="3846"/>
                  </a:cubicBezTo>
                  <a:cubicBezTo>
                    <a:pt x="1818" y="3956"/>
                    <a:pt x="1861" y="4003"/>
                    <a:pt x="1934" y="4003"/>
                  </a:cubicBezTo>
                  <a:cubicBezTo>
                    <a:pt x="1967" y="4003"/>
                    <a:pt x="2005" y="3993"/>
                    <a:pt x="2052" y="3976"/>
                  </a:cubicBezTo>
                  <a:cubicBezTo>
                    <a:pt x="2274" y="3893"/>
                    <a:pt x="2083" y="3748"/>
                    <a:pt x="2066" y="3707"/>
                  </a:cubicBezTo>
                  <a:cubicBezTo>
                    <a:pt x="1553" y="2545"/>
                    <a:pt x="1025" y="1393"/>
                    <a:pt x="496" y="240"/>
                  </a:cubicBezTo>
                  <a:cubicBezTo>
                    <a:pt x="464" y="169"/>
                    <a:pt x="412" y="107"/>
                    <a:pt x="3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45"/>
            <p:cNvSpPr/>
            <p:nvPr/>
          </p:nvSpPr>
          <p:spPr>
            <a:xfrm>
              <a:off x="3957075" y="4282800"/>
              <a:ext cx="47400" cy="85450"/>
            </a:xfrm>
            <a:custGeom>
              <a:rect b="b" l="l" r="r" t="t"/>
              <a:pathLst>
                <a:path extrusionOk="0" h="3418" w="1896">
                  <a:moveTo>
                    <a:pt x="393" y="0"/>
                  </a:moveTo>
                  <a:cubicBezTo>
                    <a:pt x="375" y="0"/>
                    <a:pt x="352" y="10"/>
                    <a:pt x="323" y="33"/>
                  </a:cubicBezTo>
                  <a:cubicBezTo>
                    <a:pt x="228" y="109"/>
                    <a:pt x="1" y="160"/>
                    <a:pt x="112" y="390"/>
                  </a:cubicBezTo>
                  <a:cubicBezTo>
                    <a:pt x="568" y="1350"/>
                    <a:pt x="1020" y="2310"/>
                    <a:pt x="1474" y="3271"/>
                  </a:cubicBezTo>
                  <a:cubicBezTo>
                    <a:pt x="1506" y="3338"/>
                    <a:pt x="1537" y="3417"/>
                    <a:pt x="1608" y="3417"/>
                  </a:cubicBezTo>
                  <a:cubicBezTo>
                    <a:pt x="1630" y="3417"/>
                    <a:pt x="1657" y="3409"/>
                    <a:pt x="1688" y="3391"/>
                  </a:cubicBezTo>
                  <a:cubicBezTo>
                    <a:pt x="1763" y="3348"/>
                    <a:pt x="1895" y="3338"/>
                    <a:pt x="1810" y="3088"/>
                  </a:cubicBezTo>
                  <a:cubicBezTo>
                    <a:pt x="1401" y="2187"/>
                    <a:pt x="950" y="1186"/>
                    <a:pt x="489" y="188"/>
                  </a:cubicBezTo>
                  <a:cubicBezTo>
                    <a:pt x="466" y="139"/>
                    <a:pt x="463" y="0"/>
                    <a:pt x="3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45"/>
            <p:cNvSpPr/>
            <p:nvPr/>
          </p:nvSpPr>
          <p:spPr>
            <a:xfrm>
              <a:off x="3707175" y="3720800"/>
              <a:ext cx="47525" cy="85175"/>
            </a:xfrm>
            <a:custGeom>
              <a:rect b="b" l="l" r="r" t="t"/>
              <a:pathLst>
                <a:path extrusionOk="0" h="3407" w="1901">
                  <a:moveTo>
                    <a:pt x="345" y="0"/>
                  </a:moveTo>
                  <a:cubicBezTo>
                    <a:pt x="311" y="0"/>
                    <a:pt x="269" y="12"/>
                    <a:pt x="214" y="40"/>
                  </a:cubicBezTo>
                  <a:cubicBezTo>
                    <a:pt x="1" y="147"/>
                    <a:pt x="118" y="247"/>
                    <a:pt x="169" y="360"/>
                  </a:cubicBezTo>
                  <a:cubicBezTo>
                    <a:pt x="593" y="1306"/>
                    <a:pt x="1020" y="2255"/>
                    <a:pt x="1450" y="3198"/>
                  </a:cubicBezTo>
                  <a:cubicBezTo>
                    <a:pt x="1484" y="3276"/>
                    <a:pt x="1556" y="3337"/>
                    <a:pt x="1611" y="3406"/>
                  </a:cubicBezTo>
                  <a:cubicBezTo>
                    <a:pt x="1718" y="3321"/>
                    <a:pt x="1826" y="3235"/>
                    <a:pt x="1900" y="3177"/>
                  </a:cubicBezTo>
                  <a:cubicBezTo>
                    <a:pt x="1857" y="3064"/>
                    <a:pt x="1843" y="3018"/>
                    <a:pt x="1823" y="2974"/>
                  </a:cubicBezTo>
                  <a:cubicBezTo>
                    <a:pt x="1390" y="2058"/>
                    <a:pt x="957" y="1141"/>
                    <a:pt x="514" y="230"/>
                  </a:cubicBezTo>
                  <a:cubicBezTo>
                    <a:pt x="474" y="151"/>
                    <a:pt x="466" y="0"/>
                    <a:pt x="3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45"/>
            <p:cNvSpPr/>
            <p:nvPr/>
          </p:nvSpPr>
          <p:spPr>
            <a:xfrm>
              <a:off x="3531475" y="3897725"/>
              <a:ext cx="87800" cy="44000"/>
            </a:xfrm>
            <a:custGeom>
              <a:rect b="b" l="l" r="r" t="t"/>
              <a:pathLst>
                <a:path extrusionOk="0" h="1760" w="3512">
                  <a:moveTo>
                    <a:pt x="227" y="0"/>
                  </a:moveTo>
                  <a:cubicBezTo>
                    <a:pt x="111" y="0"/>
                    <a:pt x="101" y="103"/>
                    <a:pt x="69" y="162"/>
                  </a:cubicBezTo>
                  <a:cubicBezTo>
                    <a:pt x="1" y="289"/>
                    <a:pt x="108" y="328"/>
                    <a:pt x="200" y="371"/>
                  </a:cubicBezTo>
                  <a:cubicBezTo>
                    <a:pt x="1149" y="820"/>
                    <a:pt x="2098" y="1269"/>
                    <a:pt x="3043" y="1726"/>
                  </a:cubicBezTo>
                  <a:cubicBezTo>
                    <a:pt x="3092" y="1749"/>
                    <a:pt x="3134" y="1759"/>
                    <a:pt x="3171" y="1759"/>
                  </a:cubicBezTo>
                  <a:cubicBezTo>
                    <a:pt x="3319" y="1759"/>
                    <a:pt x="3379" y="1600"/>
                    <a:pt x="3432" y="1514"/>
                  </a:cubicBezTo>
                  <a:cubicBezTo>
                    <a:pt x="3511" y="1380"/>
                    <a:pt x="3320" y="1380"/>
                    <a:pt x="3233" y="1339"/>
                  </a:cubicBezTo>
                  <a:cubicBezTo>
                    <a:pt x="2940" y="1195"/>
                    <a:pt x="2646" y="1050"/>
                    <a:pt x="2349" y="916"/>
                  </a:cubicBezTo>
                  <a:cubicBezTo>
                    <a:pt x="1656" y="604"/>
                    <a:pt x="961" y="299"/>
                    <a:pt x="331" y="20"/>
                  </a:cubicBezTo>
                  <a:cubicBezTo>
                    <a:pt x="289" y="6"/>
                    <a:pt x="255" y="0"/>
                    <a:pt x="2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45"/>
            <p:cNvSpPr/>
            <p:nvPr/>
          </p:nvSpPr>
          <p:spPr>
            <a:xfrm>
              <a:off x="4094975" y="3897875"/>
              <a:ext cx="85750" cy="43800"/>
            </a:xfrm>
            <a:custGeom>
              <a:rect b="b" l="l" r="r" t="t"/>
              <a:pathLst>
                <a:path extrusionOk="0" h="1752" w="3430">
                  <a:moveTo>
                    <a:pt x="3220" y="1"/>
                  </a:moveTo>
                  <a:cubicBezTo>
                    <a:pt x="3181" y="1"/>
                    <a:pt x="3132" y="14"/>
                    <a:pt x="3069" y="44"/>
                  </a:cubicBezTo>
                  <a:cubicBezTo>
                    <a:pt x="2133" y="490"/>
                    <a:pt x="1178" y="899"/>
                    <a:pt x="233" y="1326"/>
                  </a:cubicBezTo>
                  <a:cubicBezTo>
                    <a:pt x="145" y="1366"/>
                    <a:pt x="77" y="1446"/>
                    <a:pt x="1" y="1508"/>
                  </a:cubicBezTo>
                  <a:cubicBezTo>
                    <a:pt x="111" y="1576"/>
                    <a:pt x="161" y="1752"/>
                    <a:pt x="310" y="1752"/>
                  </a:cubicBezTo>
                  <a:cubicBezTo>
                    <a:pt x="346" y="1752"/>
                    <a:pt x="387" y="1742"/>
                    <a:pt x="436" y="1718"/>
                  </a:cubicBezTo>
                  <a:cubicBezTo>
                    <a:pt x="1349" y="1275"/>
                    <a:pt x="2266" y="844"/>
                    <a:pt x="3180" y="406"/>
                  </a:cubicBezTo>
                  <a:cubicBezTo>
                    <a:pt x="3271" y="361"/>
                    <a:pt x="3350" y="291"/>
                    <a:pt x="3430" y="237"/>
                  </a:cubicBezTo>
                  <a:cubicBezTo>
                    <a:pt x="3362" y="104"/>
                    <a:pt x="3328" y="1"/>
                    <a:pt x="322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45"/>
            <p:cNvSpPr/>
            <p:nvPr/>
          </p:nvSpPr>
          <p:spPr>
            <a:xfrm>
              <a:off x="3531050" y="4147300"/>
              <a:ext cx="86875" cy="44700"/>
            </a:xfrm>
            <a:custGeom>
              <a:rect b="b" l="l" r="r" t="t"/>
              <a:pathLst>
                <a:path extrusionOk="0" h="1788" w="3475">
                  <a:moveTo>
                    <a:pt x="3186" y="0"/>
                  </a:moveTo>
                  <a:cubicBezTo>
                    <a:pt x="3156" y="0"/>
                    <a:pt x="3120" y="9"/>
                    <a:pt x="3078" y="29"/>
                  </a:cubicBezTo>
                  <a:cubicBezTo>
                    <a:pt x="2119" y="484"/>
                    <a:pt x="1157" y="934"/>
                    <a:pt x="198" y="1390"/>
                  </a:cubicBezTo>
                  <a:cubicBezTo>
                    <a:pt x="114" y="1429"/>
                    <a:pt x="0" y="1478"/>
                    <a:pt x="96" y="1610"/>
                  </a:cubicBezTo>
                  <a:cubicBezTo>
                    <a:pt x="139" y="1669"/>
                    <a:pt x="185" y="1729"/>
                    <a:pt x="229" y="1787"/>
                  </a:cubicBezTo>
                  <a:cubicBezTo>
                    <a:pt x="323" y="1741"/>
                    <a:pt x="376" y="1713"/>
                    <a:pt x="431" y="1689"/>
                  </a:cubicBezTo>
                  <a:cubicBezTo>
                    <a:pt x="1377" y="1262"/>
                    <a:pt x="2325" y="837"/>
                    <a:pt x="3269" y="407"/>
                  </a:cubicBezTo>
                  <a:cubicBezTo>
                    <a:pt x="3346" y="372"/>
                    <a:pt x="3407" y="300"/>
                    <a:pt x="3475" y="245"/>
                  </a:cubicBezTo>
                  <a:cubicBezTo>
                    <a:pt x="3361" y="194"/>
                    <a:pt x="3330" y="0"/>
                    <a:pt x="31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45"/>
            <p:cNvSpPr/>
            <p:nvPr/>
          </p:nvSpPr>
          <p:spPr>
            <a:xfrm>
              <a:off x="4092100" y="4147175"/>
              <a:ext cx="88425" cy="44025"/>
            </a:xfrm>
            <a:custGeom>
              <a:rect b="b" l="l" r="r" t="t"/>
              <a:pathLst>
                <a:path extrusionOk="0" h="1761" w="3537">
                  <a:moveTo>
                    <a:pt x="387" y="0"/>
                  </a:moveTo>
                  <a:cubicBezTo>
                    <a:pt x="251" y="0"/>
                    <a:pt x="217" y="177"/>
                    <a:pt x="129" y="246"/>
                  </a:cubicBezTo>
                  <a:cubicBezTo>
                    <a:pt x="0" y="348"/>
                    <a:pt x="179" y="348"/>
                    <a:pt x="209" y="360"/>
                  </a:cubicBezTo>
                  <a:cubicBezTo>
                    <a:pt x="1207" y="818"/>
                    <a:pt x="2213" y="1257"/>
                    <a:pt x="3207" y="1724"/>
                  </a:cubicBezTo>
                  <a:cubicBezTo>
                    <a:pt x="3261" y="1749"/>
                    <a:pt x="3303" y="1760"/>
                    <a:pt x="3337" y="1760"/>
                  </a:cubicBezTo>
                  <a:cubicBezTo>
                    <a:pt x="3445" y="1760"/>
                    <a:pt x="3472" y="1649"/>
                    <a:pt x="3537" y="1542"/>
                  </a:cubicBezTo>
                  <a:cubicBezTo>
                    <a:pt x="3499" y="1498"/>
                    <a:pt x="3461" y="1423"/>
                    <a:pt x="3403" y="1396"/>
                  </a:cubicBezTo>
                  <a:cubicBezTo>
                    <a:pt x="2432" y="936"/>
                    <a:pt x="1459" y="482"/>
                    <a:pt x="487" y="26"/>
                  </a:cubicBezTo>
                  <a:cubicBezTo>
                    <a:pt x="448" y="8"/>
                    <a:pt x="415" y="0"/>
                    <a:pt x="3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45"/>
            <p:cNvSpPr/>
            <p:nvPr/>
          </p:nvSpPr>
          <p:spPr>
            <a:xfrm>
              <a:off x="3707950" y="4282175"/>
              <a:ext cx="47750" cy="86400"/>
            </a:xfrm>
            <a:custGeom>
              <a:rect b="b" l="l" r="r" t="t"/>
              <a:pathLst>
                <a:path extrusionOk="0" h="3456" w="1910">
                  <a:moveTo>
                    <a:pt x="1525" y="1"/>
                  </a:moveTo>
                  <a:cubicBezTo>
                    <a:pt x="1483" y="1"/>
                    <a:pt x="1480" y="103"/>
                    <a:pt x="1470" y="125"/>
                  </a:cubicBezTo>
                  <a:cubicBezTo>
                    <a:pt x="1014" y="1124"/>
                    <a:pt x="575" y="2130"/>
                    <a:pt x="107" y="3124"/>
                  </a:cubicBezTo>
                  <a:cubicBezTo>
                    <a:pt x="1" y="3349"/>
                    <a:pt x="147" y="3370"/>
                    <a:pt x="288" y="3455"/>
                  </a:cubicBezTo>
                  <a:cubicBezTo>
                    <a:pt x="333" y="3416"/>
                    <a:pt x="407" y="3380"/>
                    <a:pt x="434" y="3321"/>
                  </a:cubicBezTo>
                  <a:cubicBezTo>
                    <a:pt x="893" y="2350"/>
                    <a:pt x="1348" y="1377"/>
                    <a:pt x="1803" y="404"/>
                  </a:cubicBezTo>
                  <a:cubicBezTo>
                    <a:pt x="1910" y="181"/>
                    <a:pt x="1669" y="153"/>
                    <a:pt x="1585" y="47"/>
                  </a:cubicBezTo>
                  <a:cubicBezTo>
                    <a:pt x="1559" y="13"/>
                    <a:pt x="1539" y="1"/>
                    <a:pt x="15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45"/>
            <p:cNvSpPr/>
            <p:nvPr/>
          </p:nvSpPr>
          <p:spPr>
            <a:xfrm>
              <a:off x="3957075" y="3720775"/>
              <a:ext cx="47375" cy="85025"/>
            </a:xfrm>
            <a:custGeom>
              <a:rect b="b" l="l" r="r" t="t"/>
              <a:pathLst>
                <a:path extrusionOk="0" h="3401" w="1895">
                  <a:moveTo>
                    <a:pt x="1607" y="0"/>
                  </a:moveTo>
                  <a:cubicBezTo>
                    <a:pt x="1518" y="0"/>
                    <a:pt x="1496" y="108"/>
                    <a:pt x="1458" y="187"/>
                  </a:cubicBezTo>
                  <a:cubicBezTo>
                    <a:pt x="1015" y="1111"/>
                    <a:pt x="575" y="2038"/>
                    <a:pt x="123" y="2959"/>
                  </a:cubicBezTo>
                  <a:cubicBezTo>
                    <a:pt x="1" y="3206"/>
                    <a:pt x="203" y="3311"/>
                    <a:pt x="331" y="3385"/>
                  </a:cubicBezTo>
                  <a:cubicBezTo>
                    <a:pt x="351" y="3396"/>
                    <a:pt x="368" y="3401"/>
                    <a:pt x="382" y="3401"/>
                  </a:cubicBezTo>
                  <a:cubicBezTo>
                    <a:pt x="461" y="3401"/>
                    <a:pt x="472" y="3255"/>
                    <a:pt x="509" y="3181"/>
                  </a:cubicBezTo>
                  <a:cubicBezTo>
                    <a:pt x="650" y="2886"/>
                    <a:pt x="795" y="2593"/>
                    <a:pt x="929" y="2295"/>
                  </a:cubicBezTo>
                  <a:cubicBezTo>
                    <a:pt x="1241" y="1603"/>
                    <a:pt x="1546" y="907"/>
                    <a:pt x="1823" y="283"/>
                  </a:cubicBezTo>
                  <a:cubicBezTo>
                    <a:pt x="1894" y="58"/>
                    <a:pt x="1748" y="49"/>
                    <a:pt x="1679" y="18"/>
                  </a:cubicBezTo>
                  <a:cubicBezTo>
                    <a:pt x="1651" y="6"/>
                    <a:pt x="1627" y="0"/>
                    <a:pt x="16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_1_1_1_1_1_3">
    <p:bg>
      <p:bgPr>
        <a:blipFill>
          <a:blip r:embed="rId2">
            <a:alphaModFix/>
          </a:blip>
          <a:stretch>
            <a:fillRect/>
          </a:stretch>
        </a:blipFill>
      </p:bgPr>
    </p:bg>
    <p:spTree>
      <p:nvGrpSpPr>
        <p:cNvPr id="2546" name="Shape 2546"/>
        <p:cNvGrpSpPr/>
        <p:nvPr/>
      </p:nvGrpSpPr>
      <p:grpSpPr>
        <a:xfrm>
          <a:off x="0" y="0"/>
          <a:ext cx="0" cy="0"/>
          <a:chOff x="0" y="0"/>
          <a:chExt cx="0" cy="0"/>
        </a:xfrm>
      </p:grpSpPr>
      <p:sp>
        <p:nvSpPr>
          <p:cNvPr id="2547" name="Google Shape;2547;p4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48" name="Google Shape;2548;p46"/>
          <p:cNvSpPr txBox="1"/>
          <p:nvPr>
            <p:ph idx="2" type="title"/>
          </p:nvPr>
        </p:nvSpPr>
        <p:spPr>
          <a:xfrm>
            <a:off x="720000"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49" name="Google Shape;2549;p46"/>
          <p:cNvSpPr txBox="1"/>
          <p:nvPr>
            <p:ph idx="1" type="subTitle"/>
          </p:nvPr>
        </p:nvSpPr>
        <p:spPr>
          <a:xfrm>
            <a:off x="720000"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50" name="Google Shape;2550;p46"/>
          <p:cNvSpPr txBox="1"/>
          <p:nvPr>
            <p:ph idx="3" type="title"/>
          </p:nvPr>
        </p:nvSpPr>
        <p:spPr>
          <a:xfrm>
            <a:off x="3419269"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51" name="Google Shape;2551;p46"/>
          <p:cNvSpPr txBox="1"/>
          <p:nvPr>
            <p:ph idx="4" type="subTitle"/>
          </p:nvPr>
        </p:nvSpPr>
        <p:spPr>
          <a:xfrm>
            <a:off x="3419269"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52" name="Google Shape;2552;p46"/>
          <p:cNvSpPr txBox="1"/>
          <p:nvPr>
            <p:ph idx="5" type="title"/>
          </p:nvPr>
        </p:nvSpPr>
        <p:spPr>
          <a:xfrm>
            <a:off x="720000" y="3545444"/>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53" name="Google Shape;2553;p46"/>
          <p:cNvSpPr txBox="1"/>
          <p:nvPr>
            <p:ph idx="6" type="subTitle"/>
          </p:nvPr>
        </p:nvSpPr>
        <p:spPr>
          <a:xfrm>
            <a:off x="720000"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54" name="Google Shape;2554;p46"/>
          <p:cNvSpPr txBox="1"/>
          <p:nvPr>
            <p:ph idx="7" type="title"/>
          </p:nvPr>
        </p:nvSpPr>
        <p:spPr>
          <a:xfrm>
            <a:off x="3419269" y="3545470"/>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55" name="Google Shape;2555;p46"/>
          <p:cNvSpPr txBox="1"/>
          <p:nvPr>
            <p:ph idx="8" type="subTitle"/>
          </p:nvPr>
        </p:nvSpPr>
        <p:spPr>
          <a:xfrm>
            <a:off x="3419269"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56" name="Google Shape;2556;p46"/>
          <p:cNvSpPr txBox="1"/>
          <p:nvPr>
            <p:ph idx="9" type="title"/>
          </p:nvPr>
        </p:nvSpPr>
        <p:spPr>
          <a:xfrm>
            <a:off x="6118545"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57" name="Google Shape;2557;p46"/>
          <p:cNvSpPr txBox="1"/>
          <p:nvPr>
            <p:ph idx="13" type="subTitle"/>
          </p:nvPr>
        </p:nvSpPr>
        <p:spPr>
          <a:xfrm>
            <a:off x="6118545"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58" name="Google Shape;2558;p46"/>
          <p:cNvSpPr txBox="1"/>
          <p:nvPr>
            <p:ph idx="14" type="title"/>
          </p:nvPr>
        </p:nvSpPr>
        <p:spPr>
          <a:xfrm>
            <a:off x="6118545" y="3545462"/>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59" name="Google Shape;2559;p46"/>
          <p:cNvSpPr txBox="1"/>
          <p:nvPr>
            <p:ph idx="15" type="subTitle"/>
          </p:nvPr>
        </p:nvSpPr>
        <p:spPr>
          <a:xfrm>
            <a:off x="6118545"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60" name="Google Shape;2560;p46"/>
          <p:cNvSpPr txBox="1"/>
          <p:nvPr>
            <p:ph hasCustomPrompt="1" idx="16" type="title"/>
          </p:nvPr>
        </p:nvSpPr>
        <p:spPr>
          <a:xfrm>
            <a:off x="828675" y="1348425"/>
            <a:ext cx="572700" cy="30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61" name="Google Shape;2561;p46"/>
          <p:cNvSpPr txBox="1"/>
          <p:nvPr>
            <p:ph hasCustomPrompt="1" idx="17" type="title"/>
          </p:nvPr>
        </p:nvSpPr>
        <p:spPr>
          <a:xfrm>
            <a:off x="3527950" y="1348400"/>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62" name="Google Shape;2562;p46"/>
          <p:cNvSpPr txBox="1"/>
          <p:nvPr>
            <p:ph hasCustomPrompt="1" idx="18" type="title"/>
          </p:nvPr>
        </p:nvSpPr>
        <p:spPr>
          <a:xfrm>
            <a:off x="6227225" y="1348400"/>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63" name="Google Shape;2563;p46"/>
          <p:cNvSpPr txBox="1"/>
          <p:nvPr>
            <p:ph hasCustomPrompt="1" idx="19" type="title"/>
          </p:nvPr>
        </p:nvSpPr>
        <p:spPr>
          <a:xfrm>
            <a:off x="828675" y="3111725"/>
            <a:ext cx="572700" cy="30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64" name="Google Shape;2564;p46"/>
          <p:cNvSpPr txBox="1"/>
          <p:nvPr>
            <p:ph hasCustomPrompt="1" idx="20" type="title"/>
          </p:nvPr>
        </p:nvSpPr>
        <p:spPr>
          <a:xfrm>
            <a:off x="3527950" y="3111725"/>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65" name="Google Shape;2565;p46"/>
          <p:cNvSpPr txBox="1"/>
          <p:nvPr>
            <p:ph hasCustomPrompt="1" idx="21" type="title"/>
          </p:nvPr>
        </p:nvSpPr>
        <p:spPr>
          <a:xfrm>
            <a:off x="6227175" y="3111725"/>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2">
  <p:cSld name="BLANK_1_1_1_1_1_1_4">
    <p:bg>
      <p:bgPr>
        <a:blipFill>
          <a:blip r:embed="rId2">
            <a:alphaModFix/>
          </a:blip>
          <a:stretch>
            <a:fillRect/>
          </a:stretch>
        </a:blipFill>
      </p:bgPr>
    </p:bg>
    <p:spTree>
      <p:nvGrpSpPr>
        <p:cNvPr id="2566" name="Shape 2566"/>
        <p:cNvGrpSpPr/>
        <p:nvPr/>
      </p:nvGrpSpPr>
      <p:grpSpPr>
        <a:xfrm>
          <a:off x="0" y="0"/>
          <a:ext cx="0" cy="0"/>
          <a:chOff x="0" y="0"/>
          <a:chExt cx="0" cy="0"/>
        </a:xfrm>
      </p:grpSpPr>
      <p:sp>
        <p:nvSpPr>
          <p:cNvPr id="2567" name="Google Shape;2567;p4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68" name="Google Shape;2568;p47"/>
          <p:cNvSpPr txBox="1"/>
          <p:nvPr>
            <p:ph idx="2" type="title"/>
          </p:nvPr>
        </p:nvSpPr>
        <p:spPr>
          <a:xfrm>
            <a:off x="720000"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69" name="Google Shape;2569;p47"/>
          <p:cNvSpPr txBox="1"/>
          <p:nvPr>
            <p:ph idx="1" type="subTitle"/>
          </p:nvPr>
        </p:nvSpPr>
        <p:spPr>
          <a:xfrm>
            <a:off x="720000"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70" name="Google Shape;2570;p47"/>
          <p:cNvSpPr txBox="1"/>
          <p:nvPr>
            <p:ph idx="3" type="title"/>
          </p:nvPr>
        </p:nvSpPr>
        <p:spPr>
          <a:xfrm>
            <a:off x="3419269"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71" name="Google Shape;2571;p47"/>
          <p:cNvSpPr txBox="1"/>
          <p:nvPr>
            <p:ph idx="4" type="subTitle"/>
          </p:nvPr>
        </p:nvSpPr>
        <p:spPr>
          <a:xfrm>
            <a:off x="3419269"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72" name="Google Shape;2572;p47"/>
          <p:cNvSpPr txBox="1"/>
          <p:nvPr>
            <p:ph idx="5" type="title"/>
          </p:nvPr>
        </p:nvSpPr>
        <p:spPr>
          <a:xfrm>
            <a:off x="720000" y="3545444"/>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73" name="Google Shape;2573;p47"/>
          <p:cNvSpPr txBox="1"/>
          <p:nvPr>
            <p:ph idx="6" type="subTitle"/>
          </p:nvPr>
        </p:nvSpPr>
        <p:spPr>
          <a:xfrm>
            <a:off x="720000"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74" name="Google Shape;2574;p47"/>
          <p:cNvSpPr txBox="1"/>
          <p:nvPr>
            <p:ph idx="7" type="title"/>
          </p:nvPr>
        </p:nvSpPr>
        <p:spPr>
          <a:xfrm>
            <a:off x="3419269" y="3545470"/>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75" name="Google Shape;2575;p47"/>
          <p:cNvSpPr txBox="1"/>
          <p:nvPr>
            <p:ph idx="8" type="subTitle"/>
          </p:nvPr>
        </p:nvSpPr>
        <p:spPr>
          <a:xfrm>
            <a:off x="3419269"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76" name="Google Shape;2576;p47"/>
          <p:cNvSpPr txBox="1"/>
          <p:nvPr>
            <p:ph idx="9" type="title"/>
          </p:nvPr>
        </p:nvSpPr>
        <p:spPr>
          <a:xfrm>
            <a:off x="6118545"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77" name="Google Shape;2577;p47"/>
          <p:cNvSpPr txBox="1"/>
          <p:nvPr>
            <p:ph idx="13" type="subTitle"/>
          </p:nvPr>
        </p:nvSpPr>
        <p:spPr>
          <a:xfrm>
            <a:off x="6118545"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78" name="Google Shape;2578;p47"/>
          <p:cNvSpPr txBox="1"/>
          <p:nvPr>
            <p:ph idx="14" type="title"/>
          </p:nvPr>
        </p:nvSpPr>
        <p:spPr>
          <a:xfrm>
            <a:off x="6118545" y="3545462"/>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79" name="Google Shape;2579;p47"/>
          <p:cNvSpPr txBox="1"/>
          <p:nvPr>
            <p:ph idx="15" type="subTitle"/>
          </p:nvPr>
        </p:nvSpPr>
        <p:spPr>
          <a:xfrm>
            <a:off x="6118545"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80" name="Google Shape;2580;p47"/>
          <p:cNvSpPr txBox="1"/>
          <p:nvPr>
            <p:ph hasCustomPrompt="1" idx="16" type="title"/>
          </p:nvPr>
        </p:nvSpPr>
        <p:spPr>
          <a:xfrm>
            <a:off x="828675" y="1348425"/>
            <a:ext cx="572700" cy="30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81" name="Google Shape;2581;p47"/>
          <p:cNvSpPr txBox="1"/>
          <p:nvPr>
            <p:ph hasCustomPrompt="1" idx="17" type="title"/>
          </p:nvPr>
        </p:nvSpPr>
        <p:spPr>
          <a:xfrm>
            <a:off x="3527950" y="1348400"/>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82" name="Google Shape;2582;p47"/>
          <p:cNvSpPr txBox="1"/>
          <p:nvPr>
            <p:ph hasCustomPrompt="1" idx="18" type="title"/>
          </p:nvPr>
        </p:nvSpPr>
        <p:spPr>
          <a:xfrm>
            <a:off x="6227225" y="1348400"/>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83" name="Google Shape;2583;p47"/>
          <p:cNvSpPr txBox="1"/>
          <p:nvPr>
            <p:ph hasCustomPrompt="1" idx="19" type="title"/>
          </p:nvPr>
        </p:nvSpPr>
        <p:spPr>
          <a:xfrm>
            <a:off x="828675" y="3111725"/>
            <a:ext cx="572700" cy="30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84" name="Google Shape;2584;p47"/>
          <p:cNvSpPr txBox="1"/>
          <p:nvPr>
            <p:ph hasCustomPrompt="1" idx="20" type="title"/>
          </p:nvPr>
        </p:nvSpPr>
        <p:spPr>
          <a:xfrm>
            <a:off x="3527950" y="3111725"/>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585" name="Google Shape;2585;p47"/>
          <p:cNvSpPr txBox="1"/>
          <p:nvPr>
            <p:ph hasCustomPrompt="1" idx="21" type="title"/>
          </p:nvPr>
        </p:nvSpPr>
        <p:spPr>
          <a:xfrm>
            <a:off x="6227175" y="3111725"/>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3">
  <p:cSld name="BLANK_1_1_1_1_1_1_5">
    <p:bg>
      <p:bgPr>
        <a:blipFill>
          <a:blip r:embed="rId2">
            <a:alphaModFix/>
          </a:blip>
          <a:stretch>
            <a:fillRect/>
          </a:stretch>
        </a:blipFill>
      </p:bgPr>
    </p:bg>
    <p:spTree>
      <p:nvGrpSpPr>
        <p:cNvPr id="2586" name="Shape 2586"/>
        <p:cNvGrpSpPr/>
        <p:nvPr/>
      </p:nvGrpSpPr>
      <p:grpSpPr>
        <a:xfrm>
          <a:off x="0" y="0"/>
          <a:ext cx="0" cy="0"/>
          <a:chOff x="0" y="0"/>
          <a:chExt cx="0" cy="0"/>
        </a:xfrm>
      </p:grpSpPr>
      <p:sp>
        <p:nvSpPr>
          <p:cNvPr id="2587" name="Google Shape;2587;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88" name="Google Shape;2588;p48"/>
          <p:cNvSpPr txBox="1"/>
          <p:nvPr>
            <p:ph idx="2" type="title"/>
          </p:nvPr>
        </p:nvSpPr>
        <p:spPr>
          <a:xfrm>
            <a:off x="720000"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89" name="Google Shape;2589;p48"/>
          <p:cNvSpPr txBox="1"/>
          <p:nvPr>
            <p:ph idx="1" type="subTitle"/>
          </p:nvPr>
        </p:nvSpPr>
        <p:spPr>
          <a:xfrm>
            <a:off x="720000"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90" name="Google Shape;2590;p48"/>
          <p:cNvSpPr txBox="1"/>
          <p:nvPr>
            <p:ph idx="3" type="title"/>
          </p:nvPr>
        </p:nvSpPr>
        <p:spPr>
          <a:xfrm>
            <a:off x="3419269"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91" name="Google Shape;2591;p48"/>
          <p:cNvSpPr txBox="1"/>
          <p:nvPr>
            <p:ph idx="4" type="subTitle"/>
          </p:nvPr>
        </p:nvSpPr>
        <p:spPr>
          <a:xfrm>
            <a:off x="3419269"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92" name="Google Shape;2592;p48"/>
          <p:cNvSpPr txBox="1"/>
          <p:nvPr>
            <p:ph idx="5" type="title"/>
          </p:nvPr>
        </p:nvSpPr>
        <p:spPr>
          <a:xfrm>
            <a:off x="720000" y="3545444"/>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93" name="Google Shape;2593;p48"/>
          <p:cNvSpPr txBox="1"/>
          <p:nvPr>
            <p:ph idx="6" type="subTitle"/>
          </p:nvPr>
        </p:nvSpPr>
        <p:spPr>
          <a:xfrm>
            <a:off x="720000"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94" name="Google Shape;2594;p48"/>
          <p:cNvSpPr txBox="1"/>
          <p:nvPr>
            <p:ph idx="7" type="title"/>
          </p:nvPr>
        </p:nvSpPr>
        <p:spPr>
          <a:xfrm>
            <a:off x="3419269" y="3545470"/>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95" name="Google Shape;2595;p48"/>
          <p:cNvSpPr txBox="1"/>
          <p:nvPr>
            <p:ph idx="8" type="subTitle"/>
          </p:nvPr>
        </p:nvSpPr>
        <p:spPr>
          <a:xfrm>
            <a:off x="3419269"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96" name="Google Shape;2596;p48"/>
          <p:cNvSpPr txBox="1"/>
          <p:nvPr>
            <p:ph idx="9" type="title"/>
          </p:nvPr>
        </p:nvSpPr>
        <p:spPr>
          <a:xfrm>
            <a:off x="6118545" y="1785950"/>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97" name="Google Shape;2597;p48"/>
          <p:cNvSpPr txBox="1"/>
          <p:nvPr>
            <p:ph idx="13" type="subTitle"/>
          </p:nvPr>
        </p:nvSpPr>
        <p:spPr>
          <a:xfrm>
            <a:off x="6118545" y="2313650"/>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98" name="Google Shape;2598;p48"/>
          <p:cNvSpPr txBox="1"/>
          <p:nvPr>
            <p:ph idx="14" type="title"/>
          </p:nvPr>
        </p:nvSpPr>
        <p:spPr>
          <a:xfrm>
            <a:off x="6118545" y="3545462"/>
            <a:ext cx="2305500" cy="544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99" name="Google Shape;2599;p48"/>
          <p:cNvSpPr txBox="1"/>
          <p:nvPr>
            <p:ph idx="15" type="subTitle"/>
          </p:nvPr>
        </p:nvSpPr>
        <p:spPr>
          <a:xfrm>
            <a:off x="6118545" y="4098913"/>
            <a:ext cx="2305500" cy="49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00" name="Google Shape;2600;p48"/>
          <p:cNvSpPr txBox="1"/>
          <p:nvPr>
            <p:ph hasCustomPrompt="1" idx="16" type="title"/>
          </p:nvPr>
        </p:nvSpPr>
        <p:spPr>
          <a:xfrm>
            <a:off x="828675" y="1348425"/>
            <a:ext cx="572700" cy="30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601" name="Google Shape;2601;p48"/>
          <p:cNvSpPr txBox="1"/>
          <p:nvPr>
            <p:ph hasCustomPrompt="1" idx="17" type="title"/>
          </p:nvPr>
        </p:nvSpPr>
        <p:spPr>
          <a:xfrm>
            <a:off x="3527950" y="1348400"/>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602" name="Google Shape;2602;p48"/>
          <p:cNvSpPr txBox="1"/>
          <p:nvPr>
            <p:ph hasCustomPrompt="1" idx="18" type="title"/>
          </p:nvPr>
        </p:nvSpPr>
        <p:spPr>
          <a:xfrm>
            <a:off x="6227225" y="1348400"/>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603" name="Google Shape;2603;p48"/>
          <p:cNvSpPr txBox="1"/>
          <p:nvPr>
            <p:ph hasCustomPrompt="1" idx="19" type="title"/>
          </p:nvPr>
        </p:nvSpPr>
        <p:spPr>
          <a:xfrm>
            <a:off x="828675" y="3111725"/>
            <a:ext cx="572700" cy="30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604" name="Google Shape;2604;p48"/>
          <p:cNvSpPr txBox="1"/>
          <p:nvPr>
            <p:ph hasCustomPrompt="1" idx="20" type="title"/>
          </p:nvPr>
        </p:nvSpPr>
        <p:spPr>
          <a:xfrm>
            <a:off x="3527950" y="3111725"/>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
        <p:nvSpPr>
          <p:cNvPr id="2605" name="Google Shape;2605;p48"/>
          <p:cNvSpPr txBox="1"/>
          <p:nvPr>
            <p:ph hasCustomPrompt="1" idx="21" type="title"/>
          </p:nvPr>
        </p:nvSpPr>
        <p:spPr>
          <a:xfrm>
            <a:off x="6227175" y="3111725"/>
            <a:ext cx="572700" cy="3024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sz="3000">
                <a:solidFill>
                  <a:schemeClr val="lt2"/>
                </a:solidFill>
              </a:defRPr>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36" Type="http://schemas.openxmlformats.org/officeDocument/2006/relationships/theme" Target="../theme/theme1.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8E8D9"/>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720000" y="540000"/>
            <a:ext cx="7704000" cy="634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1pPr>
            <a:lvl2pPr lvl="1"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2pPr>
            <a:lvl3pPr lvl="2"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3pPr>
            <a:lvl4pPr lvl="3"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4pPr>
            <a:lvl5pPr lvl="4"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5pPr>
            <a:lvl6pPr lvl="5"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6pPr>
            <a:lvl7pPr lvl="6"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7pPr>
            <a:lvl8pPr lvl="7"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8pPr>
            <a:lvl9pPr lvl="8" rtl="0">
              <a:spcBef>
                <a:spcPts val="0"/>
              </a:spcBef>
              <a:spcAft>
                <a:spcPts val="0"/>
              </a:spcAft>
              <a:buClr>
                <a:schemeClr val="accent5"/>
              </a:buClr>
              <a:buSzPts val="3000"/>
              <a:buFont typeface="El Messiri"/>
              <a:buNone/>
              <a:defRPr b="1" sz="3000">
                <a:solidFill>
                  <a:schemeClr val="accent5"/>
                </a:solidFill>
                <a:latin typeface="El Messiri"/>
                <a:ea typeface="El Messiri"/>
                <a:cs typeface="El Messiri"/>
                <a:sym typeface="El Messiri"/>
              </a:defRPr>
            </a:lvl9pPr>
          </a:lstStyle>
          <a:p/>
        </p:txBody>
      </p:sp>
      <p:sp>
        <p:nvSpPr>
          <p:cNvPr id="52" name="Google Shape;52;p13"/>
          <p:cNvSpPr txBox="1"/>
          <p:nvPr>
            <p:ph idx="1" type="body"/>
          </p:nvPr>
        </p:nvSpPr>
        <p:spPr>
          <a:xfrm>
            <a:off x="720000" y="1174500"/>
            <a:ext cx="7704000" cy="3429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indent="-317500" lvl="1" marL="9144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indent="-317500" lvl="2" marL="13716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indent="-317500" lvl="3" marL="18288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indent="-317500" lvl="4" marL="22860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indent="-317500" lvl="5" marL="27432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indent="-317500" lvl="6" marL="32004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indent="-317500" lvl="7" marL="36576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indent="-317500" lvl="8" marL="4114800" rtl="0">
              <a:lnSpc>
                <a:spcPct val="100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8.png"/></Relationships>
</file>

<file path=ppt/slides/_rels/slide2.xml.rels><?xml version="1.0" encoding="UTF-8" standalone="yes"?><Relationships xmlns="http://schemas.openxmlformats.org/package/2006/relationships"><Relationship Id="rId40" Type="http://schemas.openxmlformats.org/officeDocument/2006/relationships/slide" Target="/ppt/slides/slide38.xml"/><Relationship Id="rId42" Type="http://schemas.openxmlformats.org/officeDocument/2006/relationships/slide" Target="/ppt/slides/slide40.xml"/><Relationship Id="rId41" Type="http://schemas.openxmlformats.org/officeDocument/2006/relationships/slide" Target="/ppt/slides/slide39.xml"/><Relationship Id="rId44" Type="http://schemas.openxmlformats.org/officeDocument/2006/relationships/slide" Target="/ppt/slides/slide42.xml"/><Relationship Id="rId43" Type="http://schemas.openxmlformats.org/officeDocument/2006/relationships/slide" Target="/ppt/slides/slide41.xml"/><Relationship Id="rId46" Type="http://schemas.openxmlformats.org/officeDocument/2006/relationships/slide" Target="/ppt/slides/slide44.xml"/><Relationship Id="rId45" Type="http://schemas.openxmlformats.org/officeDocument/2006/relationships/slide" Target="/ppt/slides/slide43.xml"/><Relationship Id="rId1" Type="http://schemas.openxmlformats.org/officeDocument/2006/relationships/slideLayout" Target="../slideLayouts/slideLayout4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slide" Target="/ppt/slides/slide7.xml"/><Relationship Id="rId48" Type="http://schemas.openxmlformats.org/officeDocument/2006/relationships/slide" Target="/ppt/slides/slide46.xml"/><Relationship Id="rId47" Type="http://schemas.openxmlformats.org/officeDocument/2006/relationships/slide" Target="/ppt/slides/slide45.xml"/><Relationship Id="rId49" Type="http://schemas.openxmlformats.org/officeDocument/2006/relationships/slide" Target="/ppt/slides/slide47.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5.xml"/><Relationship Id="rId8" Type="http://schemas.openxmlformats.org/officeDocument/2006/relationships/slide" Target="/ppt/slides/slide6.xml"/><Relationship Id="rId31" Type="http://schemas.openxmlformats.org/officeDocument/2006/relationships/slide" Target="/ppt/slides/slide29.xml"/><Relationship Id="rId30" Type="http://schemas.openxmlformats.org/officeDocument/2006/relationships/slide" Target="/ppt/slides/slide28.xml"/><Relationship Id="rId33" Type="http://schemas.openxmlformats.org/officeDocument/2006/relationships/slide" Target="/ppt/slides/slide31.xml"/><Relationship Id="rId32" Type="http://schemas.openxmlformats.org/officeDocument/2006/relationships/slide" Target="/ppt/slides/slide30.xml"/><Relationship Id="rId35" Type="http://schemas.openxmlformats.org/officeDocument/2006/relationships/slide" Target="/ppt/slides/slide33.xml"/><Relationship Id="rId34" Type="http://schemas.openxmlformats.org/officeDocument/2006/relationships/slide" Target="/ppt/slides/slide32.xml"/><Relationship Id="rId37" Type="http://schemas.openxmlformats.org/officeDocument/2006/relationships/slide" Target="/ppt/slides/slide35.xml"/><Relationship Id="rId36" Type="http://schemas.openxmlformats.org/officeDocument/2006/relationships/slide" Target="/ppt/slides/slide34.xml"/><Relationship Id="rId39" Type="http://schemas.openxmlformats.org/officeDocument/2006/relationships/slide" Target="/ppt/slides/slide37.xml"/><Relationship Id="rId38" Type="http://schemas.openxmlformats.org/officeDocument/2006/relationships/slide" Target="/ppt/slides/slide36.xml"/><Relationship Id="rId20" Type="http://schemas.openxmlformats.org/officeDocument/2006/relationships/slide" Target="/ppt/slides/slide18.xml"/><Relationship Id="rId22" Type="http://schemas.openxmlformats.org/officeDocument/2006/relationships/slide" Target="/ppt/slides/slide20.xml"/><Relationship Id="rId21" Type="http://schemas.openxmlformats.org/officeDocument/2006/relationships/slide" Target="/ppt/slides/slide19.xml"/><Relationship Id="rId24" Type="http://schemas.openxmlformats.org/officeDocument/2006/relationships/slide" Target="/ppt/slides/slide22.xml"/><Relationship Id="rId23" Type="http://schemas.openxmlformats.org/officeDocument/2006/relationships/slide" Target="/ppt/slides/slide21.xml"/><Relationship Id="rId26" Type="http://schemas.openxmlformats.org/officeDocument/2006/relationships/slide" Target="/ppt/slides/slide24.xml"/><Relationship Id="rId25" Type="http://schemas.openxmlformats.org/officeDocument/2006/relationships/slide" Target="/ppt/slides/slide23.xml"/><Relationship Id="rId28" Type="http://schemas.openxmlformats.org/officeDocument/2006/relationships/slide" Target="/ppt/slides/slide26.xml"/><Relationship Id="rId27" Type="http://schemas.openxmlformats.org/officeDocument/2006/relationships/slide" Target="/ppt/slides/slide25.xml"/><Relationship Id="rId29" Type="http://schemas.openxmlformats.org/officeDocument/2006/relationships/slide" Target="/ppt/slides/slide27.xml"/><Relationship Id="rId51" Type="http://schemas.openxmlformats.org/officeDocument/2006/relationships/slide" Target="/ppt/slides/slide49.xml"/><Relationship Id="rId50" Type="http://schemas.openxmlformats.org/officeDocument/2006/relationships/slide" Target="/ppt/slides/slide48.xml"/><Relationship Id="rId11" Type="http://schemas.openxmlformats.org/officeDocument/2006/relationships/slide" Target="/ppt/slides/slide9.xml"/><Relationship Id="rId10" Type="http://schemas.openxmlformats.org/officeDocument/2006/relationships/slide" Target="/ppt/slides/slide8.xml"/><Relationship Id="rId13" Type="http://schemas.openxmlformats.org/officeDocument/2006/relationships/slide" Target="/ppt/slides/slide11.xml"/><Relationship Id="rId12" Type="http://schemas.openxmlformats.org/officeDocument/2006/relationships/slide" Target="/ppt/slides/slide10.xml"/><Relationship Id="rId15" Type="http://schemas.openxmlformats.org/officeDocument/2006/relationships/slide" Target="/ppt/slides/slide13.xml"/><Relationship Id="rId14" Type="http://schemas.openxmlformats.org/officeDocument/2006/relationships/slide" Target="/ppt/slides/slide12.xml"/><Relationship Id="rId17" Type="http://schemas.openxmlformats.org/officeDocument/2006/relationships/slide" Target="/ppt/slides/slide15.xml"/><Relationship Id="rId16" Type="http://schemas.openxmlformats.org/officeDocument/2006/relationships/slide" Target="/ppt/slides/slide14.xml"/><Relationship Id="rId19" Type="http://schemas.openxmlformats.org/officeDocument/2006/relationships/slide" Target="/ppt/slides/slide17.xml"/><Relationship Id="rId18" Type="http://schemas.openxmlformats.org/officeDocument/2006/relationships/slide" Target="/ppt/slides/slide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slide" Target="/ppt/slides/slide2.xml"/><Relationship Id="rId6"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hyperlink" Target="http://www.youtube.com/watch?v=LT2MGrNi_gY" TargetMode="External"/><Relationship Id="rId7"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hyperlink" Target="http://www.youtube.com/watch?v=CW8xVNAuAeU" TargetMode="External"/><Relationship Id="rId7"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hyperlink" Target="http://www.youtube.com/watch?v=5X_xDlM0TAU" TargetMode="External"/><Relationship Id="rId7"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50.jpg"/><Relationship Id="rId4" Type="http://schemas.openxmlformats.org/officeDocument/2006/relationships/image" Target="../media/image4.png"/><Relationship Id="rId5" Type="http://schemas.openxmlformats.org/officeDocument/2006/relationships/slide" Target="/ppt/slides/slide2.xml"/><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slide" Target="/ppt/slides/slide2.xml"/><Relationship Id="rId5" Type="http://schemas.openxmlformats.org/officeDocument/2006/relationships/image" Target="../media/image16.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609" name="Shape 2609"/>
        <p:cNvGrpSpPr/>
        <p:nvPr/>
      </p:nvGrpSpPr>
      <p:grpSpPr>
        <a:xfrm>
          <a:off x="0" y="0"/>
          <a:ext cx="0" cy="0"/>
          <a:chOff x="0" y="0"/>
          <a:chExt cx="0" cy="0"/>
        </a:xfrm>
      </p:grpSpPr>
      <p:sp>
        <p:nvSpPr>
          <p:cNvPr id="2610" name="Google Shape;2610;p49"/>
          <p:cNvSpPr txBox="1"/>
          <p:nvPr>
            <p:ph idx="1" type="subTitle"/>
          </p:nvPr>
        </p:nvSpPr>
        <p:spPr>
          <a:xfrm rot="-437">
            <a:off x="964850" y="3135747"/>
            <a:ext cx="4720800" cy="655200"/>
          </a:xfrm>
          <a:prstGeom prst="rect">
            <a:avLst/>
          </a:prstGeom>
          <a:ln cap="flat" cmpd="sng" w="9525">
            <a:solidFill>
              <a:srgbClr val="1B4FA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fr-CA"/>
              <a:t>Calendrier du CARÊME </a:t>
            </a:r>
            <a:r>
              <a:rPr lang="fr-CA"/>
              <a:t>(année B)</a:t>
            </a:r>
            <a:r>
              <a:rPr lang="fr-CA"/>
              <a:t> </a:t>
            </a:r>
            <a:endParaRPr/>
          </a:p>
          <a:p>
            <a:pPr indent="0" lvl="0" marL="0" rtl="0" algn="ctr">
              <a:spcBef>
                <a:spcPts val="0"/>
              </a:spcBef>
              <a:spcAft>
                <a:spcPts val="0"/>
              </a:spcAft>
              <a:buNone/>
            </a:pPr>
            <a:r>
              <a:rPr lang="fr-CA"/>
              <a:t>pour les écoles catholiques</a:t>
            </a:r>
            <a:endParaRPr/>
          </a:p>
          <a:p>
            <a:pPr indent="0" lvl="0" marL="0" rtl="0" algn="ctr">
              <a:spcBef>
                <a:spcPts val="0"/>
              </a:spcBef>
              <a:spcAft>
                <a:spcPts val="0"/>
              </a:spcAft>
              <a:buNone/>
            </a:pPr>
            <a:r>
              <a:t/>
            </a:r>
            <a:endParaRPr/>
          </a:p>
        </p:txBody>
      </p:sp>
      <p:sp>
        <p:nvSpPr>
          <p:cNvPr id="2611" name="Google Shape;2611;p49"/>
          <p:cNvSpPr txBox="1"/>
          <p:nvPr>
            <p:ph type="ctrTitle"/>
          </p:nvPr>
        </p:nvSpPr>
        <p:spPr>
          <a:xfrm>
            <a:off x="1041046" y="623788"/>
            <a:ext cx="4720800" cy="263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sz="8600">
                <a:solidFill>
                  <a:srgbClr val="1B4FA1"/>
                </a:solidFill>
              </a:rPr>
              <a:t>APPELÉS </a:t>
            </a:r>
            <a:br>
              <a:rPr lang="fr-CA" sz="8600">
                <a:solidFill>
                  <a:srgbClr val="1B4FA1"/>
                </a:solidFill>
              </a:rPr>
            </a:br>
            <a:r>
              <a:rPr lang="fr-CA" sz="8600">
                <a:solidFill>
                  <a:srgbClr val="1B4FA1"/>
                </a:solidFill>
              </a:rPr>
              <a:t>À AIMER</a:t>
            </a:r>
            <a:endParaRPr sz="9800">
              <a:solidFill>
                <a:srgbClr val="1B4FA1"/>
              </a:solidFill>
            </a:endParaRPr>
          </a:p>
        </p:txBody>
      </p:sp>
      <p:sp>
        <p:nvSpPr>
          <p:cNvPr id="2612" name="Google Shape;2612;p49"/>
          <p:cNvSpPr/>
          <p:nvPr/>
        </p:nvSpPr>
        <p:spPr>
          <a:xfrm>
            <a:off x="7365550" y="1361350"/>
            <a:ext cx="40500" cy="10200"/>
          </a:xfrm>
          <a:prstGeom prst="ellipse">
            <a:avLst/>
          </a:prstGeom>
          <a:solidFill>
            <a:srgbClr val="46161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sp>
        <p:nvSpPr>
          <p:cNvPr id="2613" name="Google Shape;2613;p49"/>
          <p:cNvSpPr/>
          <p:nvPr/>
        </p:nvSpPr>
        <p:spPr>
          <a:xfrm>
            <a:off x="7466675" y="1343775"/>
            <a:ext cx="40500" cy="10200"/>
          </a:xfrm>
          <a:prstGeom prst="ellipse">
            <a:avLst/>
          </a:prstGeom>
          <a:solidFill>
            <a:srgbClr val="46161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estrial"/>
              <a:ea typeface="Questrial"/>
              <a:cs typeface="Questrial"/>
              <a:sym typeface="Questrial"/>
            </a:endParaRPr>
          </a:p>
        </p:txBody>
      </p:sp>
      <p:pic>
        <p:nvPicPr>
          <p:cNvPr id="2614" name="Google Shape;2614;p49"/>
          <p:cNvPicPr preferRelativeResize="0"/>
          <p:nvPr/>
        </p:nvPicPr>
        <p:blipFill>
          <a:blip r:embed="rId3">
            <a:alphaModFix/>
          </a:blip>
          <a:stretch>
            <a:fillRect/>
          </a:stretch>
        </p:blipFill>
        <p:spPr>
          <a:xfrm>
            <a:off x="3336499" y="4085825"/>
            <a:ext cx="1010700" cy="923625"/>
          </a:xfrm>
          <a:prstGeom prst="rect">
            <a:avLst/>
          </a:prstGeom>
          <a:noFill/>
          <a:ln>
            <a:noFill/>
          </a:ln>
        </p:spPr>
      </p:pic>
      <p:pic>
        <p:nvPicPr>
          <p:cNvPr id="2615" name="Google Shape;2615;p49"/>
          <p:cNvPicPr preferRelativeResize="0"/>
          <p:nvPr/>
        </p:nvPicPr>
        <p:blipFill>
          <a:blip r:embed="rId4">
            <a:alphaModFix/>
          </a:blip>
          <a:stretch>
            <a:fillRect/>
          </a:stretch>
        </p:blipFill>
        <p:spPr>
          <a:xfrm>
            <a:off x="2455700" y="3951775"/>
            <a:ext cx="1404176" cy="1191725"/>
          </a:xfrm>
          <a:prstGeom prst="rect">
            <a:avLst/>
          </a:prstGeom>
          <a:noFill/>
          <a:ln>
            <a:noFill/>
          </a:ln>
        </p:spPr>
      </p:pic>
      <p:grpSp>
        <p:nvGrpSpPr>
          <p:cNvPr id="2616" name="Google Shape;2616;p49"/>
          <p:cNvGrpSpPr/>
          <p:nvPr/>
        </p:nvGrpSpPr>
        <p:grpSpPr>
          <a:xfrm>
            <a:off x="5119337" y="788549"/>
            <a:ext cx="3164135" cy="3253586"/>
            <a:chOff x="5943264" y="3408556"/>
            <a:chExt cx="971846" cy="999320"/>
          </a:xfrm>
        </p:grpSpPr>
        <p:sp>
          <p:nvSpPr>
            <p:cNvPr id="2617" name="Google Shape;2617;p49"/>
            <p:cNvSpPr/>
            <p:nvPr/>
          </p:nvSpPr>
          <p:spPr>
            <a:xfrm>
              <a:off x="5943264" y="3408556"/>
              <a:ext cx="971846" cy="999320"/>
            </a:xfrm>
            <a:custGeom>
              <a:rect b="b" l="l" r="r" t="t"/>
              <a:pathLst>
                <a:path extrusionOk="0" h="67762" w="65899">
                  <a:moveTo>
                    <a:pt x="35487" y="1"/>
                  </a:moveTo>
                  <a:cubicBezTo>
                    <a:pt x="28947" y="1"/>
                    <a:pt x="23599" y="6608"/>
                    <a:pt x="23845" y="12918"/>
                  </a:cubicBezTo>
                  <a:cubicBezTo>
                    <a:pt x="24004" y="16770"/>
                    <a:pt x="25468" y="20844"/>
                    <a:pt x="24131" y="24665"/>
                  </a:cubicBezTo>
                  <a:cubicBezTo>
                    <a:pt x="23049" y="27625"/>
                    <a:pt x="20375" y="29726"/>
                    <a:pt x="18115" y="31923"/>
                  </a:cubicBezTo>
                  <a:cubicBezTo>
                    <a:pt x="13530" y="36412"/>
                    <a:pt x="10060" y="42492"/>
                    <a:pt x="10410" y="48859"/>
                  </a:cubicBezTo>
                  <a:cubicBezTo>
                    <a:pt x="10506" y="50387"/>
                    <a:pt x="10665" y="52265"/>
                    <a:pt x="9424" y="53157"/>
                  </a:cubicBezTo>
                  <a:cubicBezTo>
                    <a:pt x="8768" y="53625"/>
                    <a:pt x="8016" y="53700"/>
                    <a:pt x="7244" y="53700"/>
                  </a:cubicBezTo>
                  <a:cubicBezTo>
                    <a:pt x="6885" y="53700"/>
                    <a:pt x="6521" y="53684"/>
                    <a:pt x="6160" y="53684"/>
                  </a:cubicBezTo>
                  <a:cubicBezTo>
                    <a:pt x="5454" y="53684"/>
                    <a:pt x="4762" y="53746"/>
                    <a:pt x="4139" y="54112"/>
                  </a:cubicBezTo>
                  <a:cubicBezTo>
                    <a:pt x="223" y="56436"/>
                    <a:pt x="0" y="63599"/>
                    <a:pt x="3948" y="65954"/>
                  </a:cubicBezTo>
                  <a:cubicBezTo>
                    <a:pt x="5858" y="67100"/>
                    <a:pt x="8150" y="67323"/>
                    <a:pt x="10379" y="67419"/>
                  </a:cubicBezTo>
                  <a:cubicBezTo>
                    <a:pt x="14650" y="67664"/>
                    <a:pt x="18933" y="67761"/>
                    <a:pt x="23221" y="67761"/>
                  </a:cubicBezTo>
                  <a:cubicBezTo>
                    <a:pt x="35074" y="67761"/>
                    <a:pt x="46971" y="67020"/>
                    <a:pt x="58800" y="66623"/>
                  </a:cubicBezTo>
                  <a:cubicBezTo>
                    <a:pt x="61155" y="66559"/>
                    <a:pt x="63893" y="66273"/>
                    <a:pt x="65166" y="64235"/>
                  </a:cubicBezTo>
                  <a:cubicBezTo>
                    <a:pt x="65867" y="63121"/>
                    <a:pt x="65899" y="61752"/>
                    <a:pt x="65899" y="60415"/>
                  </a:cubicBezTo>
                  <a:cubicBezTo>
                    <a:pt x="65676" y="53984"/>
                    <a:pt x="64944" y="47586"/>
                    <a:pt x="63607" y="41346"/>
                  </a:cubicBezTo>
                  <a:lnTo>
                    <a:pt x="63479" y="40741"/>
                  </a:lnTo>
                  <a:cubicBezTo>
                    <a:pt x="60487" y="27402"/>
                    <a:pt x="54534" y="14477"/>
                    <a:pt x="44824" y="4895"/>
                  </a:cubicBezTo>
                  <a:cubicBezTo>
                    <a:pt x="42436" y="2508"/>
                    <a:pt x="39571" y="215"/>
                    <a:pt x="36165" y="24"/>
                  </a:cubicBezTo>
                  <a:cubicBezTo>
                    <a:pt x="35938" y="9"/>
                    <a:pt x="35712" y="1"/>
                    <a:pt x="35487" y="1"/>
                  </a:cubicBezTo>
                  <a:close/>
                </a:path>
              </a:pathLst>
            </a:custGeom>
            <a:solidFill>
              <a:srgbClr val="FFFFFF"/>
            </a:solidFill>
            <a:ln>
              <a:noFill/>
            </a:ln>
            <a:effectLst>
              <a:outerShdw rotWithShape="0" algn="bl" dir="34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49"/>
            <p:cNvSpPr/>
            <p:nvPr/>
          </p:nvSpPr>
          <p:spPr>
            <a:xfrm>
              <a:off x="6019792" y="3467592"/>
              <a:ext cx="836640" cy="883936"/>
            </a:xfrm>
            <a:custGeom>
              <a:rect b="b" l="l" r="r" t="t"/>
              <a:pathLst>
                <a:path extrusionOk="0" h="59938" w="56731">
                  <a:moveTo>
                    <a:pt x="48326" y="19707"/>
                  </a:moveTo>
                  <a:lnTo>
                    <a:pt x="48326" y="19707"/>
                  </a:lnTo>
                  <a:cubicBezTo>
                    <a:pt x="48421" y="19770"/>
                    <a:pt x="48421" y="19898"/>
                    <a:pt x="48453" y="19993"/>
                  </a:cubicBezTo>
                  <a:cubicBezTo>
                    <a:pt x="48421" y="19898"/>
                    <a:pt x="48390" y="19770"/>
                    <a:pt x="48326" y="19707"/>
                  </a:cubicBezTo>
                  <a:close/>
                  <a:moveTo>
                    <a:pt x="48740" y="20725"/>
                  </a:moveTo>
                  <a:lnTo>
                    <a:pt x="48740" y="20725"/>
                  </a:lnTo>
                  <a:cubicBezTo>
                    <a:pt x="48772" y="20821"/>
                    <a:pt x="48803" y="20948"/>
                    <a:pt x="48867" y="21044"/>
                  </a:cubicBezTo>
                  <a:cubicBezTo>
                    <a:pt x="48803" y="20948"/>
                    <a:pt x="48772" y="20853"/>
                    <a:pt x="48740" y="20725"/>
                  </a:cubicBezTo>
                  <a:close/>
                  <a:moveTo>
                    <a:pt x="49217" y="22094"/>
                  </a:moveTo>
                  <a:cubicBezTo>
                    <a:pt x="49281" y="22317"/>
                    <a:pt x="49376" y="22604"/>
                    <a:pt x="49440" y="22826"/>
                  </a:cubicBezTo>
                  <a:cubicBezTo>
                    <a:pt x="49376" y="22604"/>
                    <a:pt x="49281" y="22381"/>
                    <a:pt x="49217" y="22094"/>
                  </a:cubicBezTo>
                  <a:close/>
                  <a:moveTo>
                    <a:pt x="25787" y="23750"/>
                  </a:moveTo>
                  <a:cubicBezTo>
                    <a:pt x="25850" y="23750"/>
                    <a:pt x="25882" y="23750"/>
                    <a:pt x="25946" y="23813"/>
                  </a:cubicBezTo>
                  <a:cubicBezTo>
                    <a:pt x="25850" y="23750"/>
                    <a:pt x="25819" y="23750"/>
                    <a:pt x="25787" y="23750"/>
                  </a:cubicBezTo>
                  <a:close/>
                  <a:moveTo>
                    <a:pt x="23336" y="23845"/>
                  </a:moveTo>
                  <a:cubicBezTo>
                    <a:pt x="23304" y="23845"/>
                    <a:pt x="23240" y="23877"/>
                    <a:pt x="23176" y="23877"/>
                  </a:cubicBezTo>
                  <a:cubicBezTo>
                    <a:pt x="23240" y="23877"/>
                    <a:pt x="23272" y="23845"/>
                    <a:pt x="23336" y="23845"/>
                  </a:cubicBezTo>
                  <a:close/>
                  <a:moveTo>
                    <a:pt x="23017" y="23909"/>
                  </a:moveTo>
                  <a:cubicBezTo>
                    <a:pt x="22985" y="23909"/>
                    <a:pt x="22922" y="23972"/>
                    <a:pt x="22858" y="23972"/>
                  </a:cubicBezTo>
                  <a:cubicBezTo>
                    <a:pt x="22922" y="23909"/>
                    <a:pt x="22985" y="23909"/>
                    <a:pt x="23017" y="23909"/>
                  </a:cubicBezTo>
                  <a:close/>
                  <a:moveTo>
                    <a:pt x="22762" y="23972"/>
                  </a:moveTo>
                  <a:cubicBezTo>
                    <a:pt x="22699" y="23972"/>
                    <a:pt x="22667" y="24004"/>
                    <a:pt x="22603" y="24004"/>
                  </a:cubicBezTo>
                  <a:cubicBezTo>
                    <a:pt x="22635" y="24004"/>
                    <a:pt x="22667" y="23972"/>
                    <a:pt x="22762" y="23972"/>
                  </a:cubicBezTo>
                  <a:close/>
                  <a:moveTo>
                    <a:pt x="22221" y="24132"/>
                  </a:moveTo>
                  <a:cubicBezTo>
                    <a:pt x="22189" y="24132"/>
                    <a:pt x="22158" y="24163"/>
                    <a:pt x="22126" y="24163"/>
                  </a:cubicBezTo>
                  <a:cubicBezTo>
                    <a:pt x="22158" y="24132"/>
                    <a:pt x="22189" y="24132"/>
                    <a:pt x="22221" y="24132"/>
                  </a:cubicBezTo>
                  <a:close/>
                  <a:moveTo>
                    <a:pt x="21998" y="24195"/>
                  </a:moveTo>
                  <a:cubicBezTo>
                    <a:pt x="21967" y="24195"/>
                    <a:pt x="21903" y="24227"/>
                    <a:pt x="21871" y="24227"/>
                  </a:cubicBezTo>
                  <a:cubicBezTo>
                    <a:pt x="21903" y="24195"/>
                    <a:pt x="21967" y="24195"/>
                    <a:pt x="21998" y="24195"/>
                  </a:cubicBezTo>
                  <a:close/>
                  <a:moveTo>
                    <a:pt x="21648" y="24323"/>
                  </a:moveTo>
                  <a:lnTo>
                    <a:pt x="21648" y="24323"/>
                  </a:lnTo>
                  <a:cubicBezTo>
                    <a:pt x="21585" y="24323"/>
                    <a:pt x="21585" y="24354"/>
                    <a:pt x="21553" y="24354"/>
                  </a:cubicBezTo>
                  <a:cubicBezTo>
                    <a:pt x="21553" y="24354"/>
                    <a:pt x="21585" y="24323"/>
                    <a:pt x="21648" y="24323"/>
                  </a:cubicBezTo>
                  <a:close/>
                  <a:moveTo>
                    <a:pt x="49758" y="24163"/>
                  </a:moveTo>
                  <a:cubicBezTo>
                    <a:pt x="49822" y="24354"/>
                    <a:pt x="49854" y="24514"/>
                    <a:pt x="49886" y="24705"/>
                  </a:cubicBezTo>
                  <a:cubicBezTo>
                    <a:pt x="49854" y="24514"/>
                    <a:pt x="49790" y="24323"/>
                    <a:pt x="49758" y="24163"/>
                  </a:cubicBezTo>
                  <a:close/>
                  <a:moveTo>
                    <a:pt x="31613" y="32027"/>
                  </a:moveTo>
                  <a:lnTo>
                    <a:pt x="31613" y="32090"/>
                  </a:lnTo>
                  <a:lnTo>
                    <a:pt x="31517" y="32122"/>
                  </a:lnTo>
                  <a:lnTo>
                    <a:pt x="31549" y="32090"/>
                  </a:lnTo>
                  <a:lnTo>
                    <a:pt x="31613" y="32027"/>
                  </a:lnTo>
                  <a:close/>
                  <a:moveTo>
                    <a:pt x="32058" y="32186"/>
                  </a:moveTo>
                  <a:lnTo>
                    <a:pt x="32026" y="32281"/>
                  </a:lnTo>
                  <a:lnTo>
                    <a:pt x="31995" y="32313"/>
                  </a:lnTo>
                  <a:lnTo>
                    <a:pt x="32026" y="32249"/>
                  </a:lnTo>
                  <a:lnTo>
                    <a:pt x="32058" y="32186"/>
                  </a:lnTo>
                  <a:close/>
                  <a:moveTo>
                    <a:pt x="32536" y="32409"/>
                  </a:moveTo>
                  <a:lnTo>
                    <a:pt x="32504" y="32504"/>
                  </a:lnTo>
                  <a:lnTo>
                    <a:pt x="32408" y="32568"/>
                  </a:lnTo>
                  <a:lnTo>
                    <a:pt x="32408" y="32568"/>
                  </a:lnTo>
                  <a:lnTo>
                    <a:pt x="32504" y="32409"/>
                  </a:lnTo>
                  <a:close/>
                  <a:moveTo>
                    <a:pt x="31899" y="32791"/>
                  </a:moveTo>
                  <a:lnTo>
                    <a:pt x="31899" y="32823"/>
                  </a:lnTo>
                  <a:lnTo>
                    <a:pt x="31676" y="32950"/>
                  </a:lnTo>
                  <a:lnTo>
                    <a:pt x="31899" y="32791"/>
                  </a:lnTo>
                  <a:close/>
                  <a:moveTo>
                    <a:pt x="39603" y="28716"/>
                  </a:moveTo>
                  <a:cubicBezTo>
                    <a:pt x="39826" y="29034"/>
                    <a:pt x="40017" y="29321"/>
                    <a:pt x="40017" y="29321"/>
                  </a:cubicBezTo>
                  <a:cubicBezTo>
                    <a:pt x="39794" y="30690"/>
                    <a:pt x="39476" y="32090"/>
                    <a:pt x="39094" y="33523"/>
                  </a:cubicBezTo>
                  <a:cubicBezTo>
                    <a:pt x="38998" y="33427"/>
                    <a:pt x="38871" y="33364"/>
                    <a:pt x="38712" y="33268"/>
                  </a:cubicBezTo>
                  <a:lnTo>
                    <a:pt x="38680" y="33236"/>
                  </a:lnTo>
                  <a:cubicBezTo>
                    <a:pt x="38553" y="33141"/>
                    <a:pt x="38425" y="33045"/>
                    <a:pt x="38362" y="32950"/>
                  </a:cubicBezTo>
                  <a:lnTo>
                    <a:pt x="38298" y="32918"/>
                  </a:lnTo>
                  <a:cubicBezTo>
                    <a:pt x="38202" y="32791"/>
                    <a:pt x="38075" y="32663"/>
                    <a:pt x="37980" y="32568"/>
                  </a:cubicBezTo>
                  <a:lnTo>
                    <a:pt x="37916" y="32472"/>
                  </a:lnTo>
                  <a:cubicBezTo>
                    <a:pt x="37789" y="32345"/>
                    <a:pt x="37725" y="32218"/>
                    <a:pt x="37598" y="32058"/>
                  </a:cubicBezTo>
                  <a:cubicBezTo>
                    <a:pt x="37598" y="32058"/>
                    <a:pt x="37629" y="32058"/>
                    <a:pt x="37629" y="32027"/>
                  </a:cubicBezTo>
                  <a:cubicBezTo>
                    <a:pt x="37661" y="31995"/>
                    <a:pt x="37693" y="31963"/>
                    <a:pt x="37693" y="31867"/>
                  </a:cubicBezTo>
                  <a:cubicBezTo>
                    <a:pt x="37693" y="31867"/>
                    <a:pt x="37693" y="31836"/>
                    <a:pt x="37757" y="31836"/>
                  </a:cubicBezTo>
                  <a:cubicBezTo>
                    <a:pt x="37757" y="31804"/>
                    <a:pt x="37789" y="31740"/>
                    <a:pt x="37789" y="31740"/>
                  </a:cubicBezTo>
                  <a:cubicBezTo>
                    <a:pt x="37789" y="31708"/>
                    <a:pt x="37820" y="31708"/>
                    <a:pt x="37820" y="31676"/>
                  </a:cubicBezTo>
                  <a:cubicBezTo>
                    <a:pt x="37852" y="31645"/>
                    <a:pt x="37916" y="31549"/>
                    <a:pt x="37948" y="31485"/>
                  </a:cubicBezTo>
                  <a:cubicBezTo>
                    <a:pt x="37948" y="31422"/>
                    <a:pt x="37980" y="31422"/>
                    <a:pt x="37980" y="31390"/>
                  </a:cubicBezTo>
                  <a:lnTo>
                    <a:pt x="38107" y="31167"/>
                  </a:lnTo>
                  <a:cubicBezTo>
                    <a:pt x="38107" y="31167"/>
                    <a:pt x="38107" y="31103"/>
                    <a:pt x="38139" y="31103"/>
                  </a:cubicBezTo>
                  <a:cubicBezTo>
                    <a:pt x="38171" y="31040"/>
                    <a:pt x="38266" y="30912"/>
                    <a:pt x="38330" y="30785"/>
                  </a:cubicBezTo>
                  <a:cubicBezTo>
                    <a:pt x="38330" y="30753"/>
                    <a:pt x="38393" y="30721"/>
                    <a:pt x="38393" y="30721"/>
                  </a:cubicBezTo>
                  <a:lnTo>
                    <a:pt x="38616" y="30371"/>
                  </a:lnTo>
                  <a:cubicBezTo>
                    <a:pt x="38616" y="30308"/>
                    <a:pt x="38648" y="30308"/>
                    <a:pt x="38648" y="30276"/>
                  </a:cubicBezTo>
                  <a:cubicBezTo>
                    <a:pt x="38744" y="30148"/>
                    <a:pt x="38807" y="30053"/>
                    <a:pt x="38903" y="29894"/>
                  </a:cubicBezTo>
                  <a:cubicBezTo>
                    <a:pt x="38903" y="29830"/>
                    <a:pt x="38935" y="29830"/>
                    <a:pt x="38935" y="29798"/>
                  </a:cubicBezTo>
                  <a:cubicBezTo>
                    <a:pt x="39030" y="29639"/>
                    <a:pt x="39126" y="29512"/>
                    <a:pt x="39221" y="29353"/>
                  </a:cubicBezTo>
                  <a:cubicBezTo>
                    <a:pt x="39253" y="29321"/>
                    <a:pt x="39253" y="29289"/>
                    <a:pt x="39285" y="29257"/>
                  </a:cubicBezTo>
                  <a:cubicBezTo>
                    <a:pt x="39412" y="29098"/>
                    <a:pt x="39508" y="28939"/>
                    <a:pt x="39603" y="28716"/>
                  </a:cubicBezTo>
                  <a:close/>
                  <a:moveTo>
                    <a:pt x="25978" y="35051"/>
                  </a:moveTo>
                  <a:cubicBezTo>
                    <a:pt x="25978" y="35115"/>
                    <a:pt x="25946" y="35146"/>
                    <a:pt x="25946" y="35146"/>
                  </a:cubicBezTo>
                  <a:cubicBezTo>
                    <a:pt x="25946" y="35146"/>
                    <a:pt x="25946" y="35115"/>
                    <a:pt x="25978" y="35051"/>
                  </a:cubicBezTo>
                  <a:close/>
                  <a:moveTo>
                    <a:pt x="26010" y="22986"/>
                  </a:moveTo>
                  <a:cubicBezTo>
                    <a:pt x="26201" y="23081"/>
                    <a:pt x="26455" y="23208"/>
                    <a:pt x="26742" y="23368"/>
                  </a:cubicBezTo>
                  <a:cubicBezTo>
                    <a:pt x="26901" y="23431"/>
                    <a:pt x="27092" y="23527"/>
                    <a:pt x="27315" y="23559"/>
                  </a:cubicBezTo>
                  <a:cubicBezTo>
                    <a:pt x="27570" y="23590"/>
                    <a:pt x="27729" y="23590"/>
                    <a:pt x="27888" y="23590"/>
                  </a:cubicBezTo>
                  <a:cubicBezTo>
                    <a:pt x="27920" y="24673"/>
                    <a:pt x="28174" y="26010"/>
                    <a:pt x="28970" y="27060"/>
                  </a:cubicBezTo>
                  <a:cubicBezTo>
                    <a:pt x="29240" y="27125"/>
                    <a:pt x="29566" y="27158"/>
                    <a:pt x="29939" y="27158"/>
                  </a:cubicBezTo>
                  <a:cubicBezTo>
                    <a:pt x="30491" y="27158"/>
                    <a:pt x="31145" y="27085"/>
                    <a:pt x="31867" y="26933"/>
                  </a:cubicBezTo>
                  <a:cubicBezTo>
                    <a:pt x="31931" y="28015"/>
                    <a:pt x="32090" y="29002"/>
                    <a:pt x="32249" y="29957"/>
                  </a:cubicBezTo>
                  <a:lnTo>
                    <a:pt x="32217" y="30021"/>
                  </a:lnTo>
                  <a:cubicBezTo>
                    <a:pt x="32217" y="30021"/>
                    <a:pt x="31549" y="30435"/>
                    <a:pt x="31390" y="30690"/>
                  </a:cubicBezTo>
                  <a:cubicBezTo>
                    <a:pt x="31390" y="30690"/>
                    <a:pt x="31040" y="31135"/>
                    <a:pt x="30785" y="31963"/>
                  </a:cubicBezTo>
                  <a:lnTo>
                    <a:pt x="30785" y="31995"/>
                  </a:lnTo>
                  <a:lnTo>
                    <a:pt x="30085" y="32249"/>
                  </a:lnTo>
                  <a:cubicBezTo>
                    <a:pt x="29957" y="32249"/>
                    <a:pt x="29798" y="32313"/>
                    <a:pt x="29671" y="32409"/>
                  </a:cubicBezTo>
                  <a:cubicBezTo>
                    <a:pt x="29543" y="32472"/>
                    <a:pt x="29384" y="32568"/>
                    <a:pt x="29289" y="32663"/>
                  </a:cubicBezTo>
                  <a:cubicBezTo>
                    <a:pt x="29034" y="32886"/>
                    <a:pt x="28843" y="33109"/>
                    <a:pt x="28684" y="33364"/>
                  </a:cubicBezTo>
                  <a:lnTo>
                    <a:pt x="28652" y="33427"/>
                  </a:lnTo>
                  <a:lnTo>
                    <a:pt x="27442" y="34160"/>
                  </a:lnTo>
                  <a:cubicBezTo>
                    <a:pt x="27092" y="34351"/>
                    <a:pt x="26774" y="34542"/>
                    <a:pt x="26455" y="34701"/>
                  </a:cubicBezTo>
                  <a:cubicBezTo>
                    <a:pt x="26424" y="34701"/>
                    <a:pt x="26424" y="34733"/>
                    <a:pt x="26360" y="34733"/>
                  </a:cubicBezTo>
                  <a:lnTo>
                    <a:pt x="26328" y="34701"/>
                  </a:lnTo>
                  <a:cubicBezTo>
                    <a:pt x="26264" y="34701"/>
                    <a:pt x="26201" y="34733"/>
                    <a:pt x="26169" y="34796"/>
                  </a:cubicBezTo>
                  <a:cubicBezTo>
                    <a:pt x="26169" y="34796"/>
                    <a:pt x="26010" y="34828"/>
                    <a:pt x="25723" y="34892"/>
                  </a:cubicBezTo>
                  <a:cubicBezTo>
                    <a:pt x="25564" y="34955"/>
                    <a:pt x="25373" y="35019"/>
                    <a:pt x="25182" y="35115"/>
                  </a:cubicBezTo>
                  <a:cubicBezTo>
                    <a:pt x="24450" y="35337"/>
                    <a:pt x="23463" y="35751"/>
                    <a:pt x="22444" y="36229"/>
                  </a:cubicBezTo>
                  <a:cubicBezTo>
                    <a:pt x="22922" y="35274"/>
                    <a:pt x="23081" y="34223"/>
                    <a:pt x="23081" y="33268"/>
                  </a:cubicBezTo>
                  <a:lnTo>
                    <a:pt x="23081" y="33205"/>
                  </a:lnTo>
                  <a:cubicBezTo>
                    <a:pt x="23081" y="32823"/>
                    <a:pt x="23017" y="32504"/>
                    <a:pt x="23017" y="32249"/>
                  </a:cubicBezTo>
                  <a:cubicBezTo>
                    <a:pt x="22954" y="31613"/>
                    <a:pt x="23081" y="30976"/>
                    <a:pt x="23336" y="30371"/>
                  </a:cubicBezTo>
                  <a:lnTo>
                    <a:pt x="23749" y="30180"/>
                  </a:lnTo>
                  <a:cubicBezTo>
                    <a:pt x="23909" y="30085"/>
                    <a:pt x="23972" y="29926"/>
                    <a:pt x="23972" y="29766"/>
                  </a:cubicBezTo>
                  <a:lnTo>
                    <a:pt x="23972" y="29575"/>
                  </a:lnTo>
                  <a:lnTo>
                    <a:pt x="23972" y="29480"/>
                  </a:lnTo>
                  <a:lnTo>
                    <a:pt x="24195" y="29289"/>
                  </a:lnTo>
                  <a:cubicBezTo>
                    <a:pt x="24927" y="29735"/>
                    <a:pt x="25659" y="29989"/>
                    <a:pt x="25659" y="29989"/>
                  </a:cubicBezTo>
                  <a:cubicBezTo>
                    <a:pt x="25659" y="29989"/>
                    <a:pt x="25839" y="30018"/>
                    <a:pt x="26081" y="30018"/>
                  </a:cubicBezTo>
                  <a:cubicBezTo>
                    <a:pt x="26281" y="30018"/>
                    <a:pt x="26525" y="29998"/>
                    <a:pt x="26742" y="29926"/>
                  </a:cubicBezTo>
                  <a:cubicBezTo>
                    <a:pt x="26837" y="29512"/>
                    <a:pt x="26965" y="29034"/>
                    <a:pt x="26997" y="28557"/>
                  </a:cubicBezTo>
                  <a:cubicBezTo>
                    <a:pt x="27124" y="28557"/>
                    <a:pt x="27219" y="28493"/>
                    <a:pt x="27219" y="28397"/>
                  </a:cubicBezTo>
                  <a:cubicBezTo>
                    <a:pt x="27283" y="27506"/>
                    <a:pt x="27092" y="26647"/>
                    <a:pt x="26965" y="26328"/>
                  </a:cubicBezTo>
                  <a:cubicBezTo>
                    <a:pt x="26933" y="26233"/>
                    <a:pt x="26933" y="26169"/>
                    <a:pt x="26933" y="26169"/>
                  </a:cubicBezTo>
                  <a:cubicBezTo>
                    <a:pt x="26933" y="26105"/>
                    <a:pt x="26901" y="26010"/>
                    <a:pt x="26901" y="25978"/>
                  </a:cubicBezTo>
                  <a:cubicBezTo>
                    <a:pt x="26965" y="25978"/>
                    <a:pt x="26997" y="25946"/>
                    <a:pt x="27092" y="25946"/>
                  </a:cubicBezTo>
                  <a:cubicBezTo>
                    <a:pt x="27092" y="25532"/>
                    <a:pt x="26901" y="25150"/>
                    <a:pt x="26901" y="25150"/>
                  </a:cubicBezTo>
                  <a:cubicBezTo>
                    <a:pt x="27060" y="25150"/>
                    <a:pt x="27156" y="25055"/>
                    <a:pt x="27156" y="24896"/>
                  </a:cubicBezTo>
                  <a:cubicBezTo>
                    <a:pt x="27219" y="24641"/>
                    <a:pt x="27156" y="24227"/>
                    <a:pt x="26774" y="23941"/>
                  </a:cubicBezTo>
                  <a:cubicBezTo>
                    <a:pt x="26620" y="23915"/>
                    <a:pt x="26488" y="23890"/>
                    <a:pt x="26326" y="23864"/>
                  </a:cubicBezTo>
                  <a:lnTo>
                    <a:pt x="26326" y="23864"/>
                  </a:lnTo>
                  <a:cubicBezTo>
                    <a:pt x="26466" y="23881"/>
                    <a:pt x="26629" y="23892"/>
                    <a:pt x="26774" y="23941"/>
                  </a:cubicBezTo>
                  <a:cubicBezTo>
                    <a:pt x="26774" y="23941"/>
                    <a:pt x="26583" y="23431"/>
                    <a:pt x="26010" y="22986"/>
                  </a:cubicBezTo>
                  <a:close/>
                  <a:moveTo>
                    <a:pt x="38616" y="36488"/>
                  </a:moveTo>
                  <a:cubicBezTo>
                    <a:pt x="38616" y="36710"/>
                    <a:pt x="38584" y="36931"/>
                    <a:pt x="38584" y="37120"/>
                  </a:cubicBezTo>
                  <a:cubicBezTo>
                    <a:pt x="38584" y="36899"/>
                    <a:pt x="38616" y="36709"/>
                    <a:pt x="38616" y="36488"/>
                  </a:cubicBezTo>
                  <a:close/>
                  <a:moveTo>
                    <a:pt x="26010" y="38457"/>
                  </a:moveTo>
                  <a:cubicBezTo>
                    <a:pt x="26041" y="38553"/>
                    <a:pt x="26042" y="38648"/>
                    <a:pt x="26105" y="38776"/>
                  </a:cubicBezTo>
                  <a:cubicBezTo>
                    <a:pt x="26042" y="38680"/>
                    <a:pt x="26041" y="38553"/>
                    <a:pt x="26010" y="38457"/>
                  </a:cubicBezTo>
                  <a:close/>
                  <a:moveTo>
                    <a:pt x="26659" y="39893"/>
                  </a:moveTo>
                  <a:lnTo>
                    <a:pt x="26678" y="39922"/>
                  </a:lnTo>
                  <a:cubicBezTo>
                    <a:pt x="26670" y="39914"/>
                    <a:pt x="26664" y="39904"/>
                    <a:pt x="26659" y="39893"/>
                  </a:cubicBezTo>
                  <a:close/>
                  <a:moveTo>
                    <a:pt x="50809" y="58577"/>
                  </a:moveTo>
                  <a:lnTo>
                    <a:pt x="50745" y="58609"/>
                  </a:lnTo>
                  <a:cubicBezTo>
                    <a:pt x="50777" y="58577"/>
                    <a:pt x="50777" y="58577"/>
                    <a:pt x="50809" y="58577"/>
                  </a:cubicBezTo>
                  <a:close/>
                  <a:moveTo>
                    <a:pt x="30944" y="1"/>
                  </a:moveTo>
                  <a:cubicBezTo>
                    <a:pt x="26137" y="1"/>
                    <a:pt x="22221" y="3885"/>
                    <a:pt x="22221" y="8724"/>
                  </a:cubicBezTo>
                  <a:cubicBezTo>
                    <a:pt x="22221" y="13531"/>
                    <a:pt x="26137" y="17414"/>
                    <a:pt x="30944" y="17414"/>
                  </a:cubicBezTo>
                  <a:cubicBezTo>
                    <a:pt x="32249" y="17414"/>
                    <a:pt x="33523" y="17160"/>
                    <a:pt x="34637" y="16587"/>
                  </a:cubicBezTo>
                  <a:cubicBezTo>
                    <a:pt x="34701" y="16746"/>
                    <a:pt x="34764" y="16905"/>
                    <a:pt x="34923" y="17001"/>
                  </a:cubicBezTo>
                  <a:cubicBezTo>
                    <a:pt x="35019" y="17796"/>
                    <a:pt x="35083" y="18943"/>
                    <a:pt x="35242" y="19929"/>
                  </a:cubicBezTo>
                  <a:cubicBezTo>
                    <a:pt x="34319" y="19929"/>
                    <a:pt x="33905" y="20757"/>
                    <a:pt x="33905" y="20757"/>
                  </a:cubicBezTo>
                  <a:cubicBezTo>
                    <a:pt x="33905" y="20757"/>
                    <a:pt x="33629" y="20676"/>
                    <a:pt x="33262" y="20676"/>
                  </a:cubicBezTo>
                  <a:cubicBezTo>
                    <a:pt x="33115" y="20676"/>
                    <a:pt x="32954" y="20689"/>
                    <a:pt x="32790" y="20725"/>
                  </a:cubicBezTo>
                  <a:cubicBezTo>
                    <a:pt x="32186" y="20821"/>
                    <a:pt x="31931" y="21457"/>
                    <a:pt x="31931" y="21457"/>
                  </a:cubicBezTo>
                  <a:cubicBezTo>
                    <a:pt x="29671" y="21680"/>
                    <a:pt x="27952" y="21808"/>
                    <a:pt x="27952" y="21808"/>
                  </a:cubicBezTo>
                  <a:cubicBezTo>
                    <a:pt x="27952" y="21808"/>
                    <a:pt x="27952" y="21871"/>
                    <a:pt x="27920" y="21967"/>
                  </a:cubicBezTo>
                  <a:cubicBezTo>
                    <a:pt x="27920" y="21967"/>
                    <a:pt x="27156" y="21776"/>
                    <a:pt x="26296" y="21648"/>
                  </a:cubicBezTo>
                  <a:cubicBezTo>
                    <a:pt x="26264" y="21648"/>
                    <a:pt x="26201" y="21617"/>
                    <a:pt x="26201" y="21617"/>
                  </a:cubicBezTo>
                  <a:lnTo>
                    <a:pt x="26105" y="21617"/>
                  </a:lnTo>
                  <a:cubicBezTo>
                    <a:pt x="25946" y="21553"/>
                    <a:pt x="25787" y="21553"/>
                    <a:pt x="25659" y="21553"/>
                  </a:cubicBezTo>
                  <a:cubicBezTo>
                    <a:pt x="25628" y="21553"/>
                    <a:pt x="25564" y="21617"/>
                    <a:pt x="25500" y="21617"/>
                  </a:cubicBezTo>
                  <a:lnTo>
                    <a:pt x="25023" y="21617"/>
                  </a:lnTo>
                  <a:cubicBezTo>
                    <a:pt x="24864" y="21617"/>
                    <a:pt x="24704" y="21648"/>
                    <a:pt x="24577" y="21712"/>
                  </a:cubicBezTo>
                  <a:lnTo>
                    <a:pt x="22985" y="22572"/>
                  </a:lnTo>
                  <a:cubicBezTo>
                    <a:pt x="22954" y="22572"/>
                    <a:pt x="22954" y="22604"/>
                    <a:pt x="22954" y="22635"/>
                  </a:cubicBezTo>
                  <a:lnTo>
                    <a:pt x="22985" y="22667"/>
                  </a:lnTo>
                  <a:cubicBezTo>
                    <a:pt x="21680" y="23240"/>
                    <a:pt x="21362" y="24418"/>
                    <a:pt x="21362" y="24418"/>
                  </a:cubicBezTo>
                  <a:cubicBezTo>
                    <a:pt x="21234" y="24482"/>
                    <a:pt x="21107" y="24577"/>
                    <a:pt x="21107" y="24736"/>
                  </a:cubicBezTo>
                  <a:cubicBezTo>
                    <a:pt x="21075" y="24959"/>
                    <a:pt x="21043" y="25310"/>
                    <a:pt x="21107" y="25660"/>
                  </a:cubicBezTo>
                  <a:cubicBezTo>
                    <a:pt x="21156" y="25757"/>
                    <a:pt x="21223" y="25799"/>
                    <a:pt x="21295" y="25799"/>
                  </a:cubicBezTo>
                  <a:cubicBezTo>
                    <a:pt x="21317" y="25799"/>
                    <a:pt x="21339" y="25795"/>
                    <a:pt x="21362" y="25787"/>
                  </a:cubicBezTo>
                  <a:lnTo>
                    <a:pt x="21362" y="25819"/>
                  </a:lnTo>
                  <a:cubicBezTo>
                    <a:pt x="21362" y="25819"/>
                    <a:pt x="21203" y="26806"/>
                    <a:pt x="20534" y="27060"/>
                  </a:cubicBezTo>
                  <a:cubicBezTo>
                    <a:pt x="20789" y="27029"/>
                    <a:pt x="21107" y="26806"/>
                    <a:pt x="21362" y="26710"/>
                  </a:cubicBezTo>
                  <a:lnTo>
                    <a:pt x="21362" y="26710"/>
                  </a:lnTo>
                  <a:cubicBezTo>
                    <a:pt x="21266" y="27220"/>
                    <a:pt x="21075" y="27697"/>
                    <a:pt x="20757" y="28079"/>
                  </a:cubicBezTo>
                  <a:cubicBezTo>
                    <a:pt x="20699" y="28166"/>
                    <a:pt x="20747" y="28306"/>
                    <a:pt x="20852" y="28306"/>
                  </a:cubicBezTo>
                  <a:cubicBezTo>
                    <a:pt x="20862" y="28306"/>
                    <a:pt x="20873" y="28305"/>
                    <a:pt x="20884" y="28302"/>
                  </a:cubicBezTo>
                  <a:cubicBezTo>
                    <a:pt x="20902" y="28302"/>
                    <a:pt x="20940" y="28302"/>
                    <a:pt x="20976" y="28291"/>
                  </a:cubicBezTo>
                  <a:lnTo>
                    <a:pt x="20976" y="28291"/>
                  </a:lnTo>
                  <a:cubicBezTo>
                    <a:pt x="20676" y="28515"/>
                    <a:pt x="20352" y="28657"/>
                    <a:pt x="20057" y="28716"/>
                  </a:cubicBezTo>
                  <a:lnTo>
                    <a:pt x="19929" y="28716"/>
                  </a:lnTo>
                  <a:cubicBezTo>
                    <a:pt x="19882" y="28709"/>
                    <a:pt x="19827" y="28706"/>
                    <a:pt x="19764" y="28706"/>
                  </a:cubicBezTo>
                  <a:cubicBezTo>
                    <a:pt x="19237" y="28706"/>
                    <a:pt x="18185" y="28956"/>
                    <a:pt x="16905" y="29639"/>
                  </a:cubicBezTo>
                  <a:cubicBezTo>
                    <a:pt x="13881" y="31326"/>
                    <a:pt x="9710" y="35656"/>
                    <a:pt x="8851" y="45556"/>
                  </a:cubicBezTo>
                  <a:cubicBezTo>
                    <a:pt x="8978" y="46703"/>
                    <a:pt x="10379" y="50586"/>
                    <a:pt x="11843" y="53802"/>
                  </a:cubicBezTo>
                  <a:cubicBezTo>
                    <a:pt x="11555" y="53768"/>
                    <a:pt x="11251" y="53754"/>
                    <a:pt x="10946" y="53754"/>
                  </a:cubicBezTo>
                  <a:cubicBezTo>
                    <a:pt x="10377" y="53754"/>
                    <a:pt x="9805" y="53803"/>
                    <a:pt x="9328" y="53865"/>
                  </a:cubicBezTo>
                  <a:cubicBezTo>
                    <a:pt x="9328" y="53865"/>
                    <a:pt x="9296" y="53961"/>
                    <a:pt x="9169" y="54088"/>
                  </a:cubicBezTo>
                  <a:lnTo>
                    <a:pt x="2770" y="53674"/>
                  </a:lnTo>
                  <a:cubicBezTo>
                    <a:pt x="2770" y="53674"/>
                    <a:pt x="2133" y="53197"/>
                    <a:pt x="1783" y="53197"/>
                  </a:cubicBezTo>
                  <a:cubicBezTo>
                    <a:pt x="1624" y="53197"/>
                    <a:pt x="478" y="53197"/>
                    <a:pt x="478" y="54343"/>
                  </a:cubicBezTo>
                  <a:cubicBezTo>
                    <a:pt x="478" y="54789"/>
                    <a:pt x="414" y="55553"/>
                    <a:pt x="255" y="56062"/>
                  </a:cubicBezTo>
                  <a:cubicBezTo>
                    <a:pt x="223" y="56189"/>
                    <a:pt x="192" y="56317"/>
                    <a:pt x="160" y="56476"/>
                  </a:cubicBezTo>
                  <a:cubicBezTo>
                    <a:pt x="64" y="56794"/>
                    <a:pt x="1" y="57144"/>
                    <a:pt x="1" y="57463"/>
                  </a:cubicBezTo>
                  <a:cubicBezTo>
                    <a:pt x="1" y="57972"/>
                    <a:pt x="160" y="58450"/>
                    <a:pt x="669" y="58736"/>
                  </a:cubicBezTo>
                  <a:cubicBezTo>
                    <a:pt x="733" y="58800"/>
                    <a:pt x="860" y="58863"/>
                    <a:pt x="987" y="58863"/>
                  </a:cubicBezTo>
                  <a:lnTo>
                    <a:pt x="1019" y="58863"/>
                  </a:lnTo>
                  <a:cubicBezTo>
                    <a:pt x="1051" y="58895"/>
                    <a:pt x="1147" y="58927"/>
                    <a:pt x="1210" y="58927"/>
                  </a:cubicBezTo>
                  <a:cubicBezTo>
                    <a:pt x="1274" y="58927"/>
                    <a:pt x="1338" y="58927"/>
                    <a:pt x="1369" y="58895"/>
                  </a:cubicBezTo>
                  <a:cubicBezTo>
                    <a:pt x="1433" y="58927"/>
                    <a:pt x="1497" y="58927"/>
                    <a:pt x="1529" y="58927"/>
                  </a:cubicBezTo>
                  <a:cubicBezTo>
                    <a:pt x="1624" y="58927"/>
                    <a:pt x="1688" y="58895"/>
                    <a:pt x="1751" y="58895"/>
                  </a:cubicBezTo>
                  <a:cubicBezTo>
                    <a:pt x="1783" y="58927"/>
                    <a:pt x="1847" y="58927"/>
                    <a:pt x="1942" y="58927"/>
                  </a:cubicBezTo>
                  <a:cubicBezTo>
                    <a:pt x="2006" y="58927"/>
                    <a:pt x="2070" y="58927"/>
                    <a:pt x="2102" y="58895"/>
                  </a:cubicBezTo>
                  <a:cubicBezTo>
                    <a:pt x="2133" y="58927"/>
                    <a:pt x="2229" y="58927"/>
                    <a:pt x="2261" y="58927"/>
                  </a:cubicBezTo>
                  <a:cubicBezTo>
                    <a:pt x="2324" y="58927"/>
                    <a:pt x="2420" y="58927"/>
                    <a:pt x="2452" y="58895"/>
                  </a:cubicBezTo>
                  <a:cubicBezTo>
                    <a:pt x="2547" y="58927"/>
                    <a:pt x="2579" y="58927"/>
                    <a:pt x="2643" y="58927"/>
                  </a:cubicBezTo>
                  <a:cubicBezTo>
                    <a:pt x="2866" y="58927"/>
                    <a:pt x="3025" y="58800"/>
                    <a:pt x="3025" y="58704"/>
                  </a:cubicBezTo>
                  <a:cubicBezTo>
                    <a:pt x="3025" y="58609"/>
                    <a:pt x="2961" y="58577"/>
                    <a:pt x="2898" y="58545"/>
                  </a:cubicBezTo>
                  <a:cubicBezTo>
                    <a:pt x="1847" y="57781"/>
                    <a:pt x="1847" y="57495"/>
                    <a:pt x="1847" y="56953"/>
                  </a:cubicBezTo>
                  <a:lnTo>
                    <a:pt x="1847" y="56794"/>
                  </a:lnTo>
                  <a:cubicBezTo>
                    <a:pt x="1847" y="56730"/>
                    <a:pt x="1847" y="56699"/>
                    <a:pt x="1911" y="56667"/>
                  </a:cubicBezTo>
                  <a:cubicBezTo>
                    <a:pt x="2044" y="56133"/>
                    <a:pt x="2513" y="55801"/>
                    <a:pt x="3036" y="55801"/>
                  </a:cubicBezTo>
                  <a:cubicBezTo>
                    <a:pt x="3137" y="55801"/>
                    <a:pt x="3240" y="55813"/>
                    <a:pt x="3343" y="55839"/>
                  </a:cubicBezTo>
                  <a:lnTo>
                    <a:pt x="3407" y="55839"/>
                  </a:lnTo>
                  <a:lnTo>
                    <a:pt x="8596" y="57463"/>
                  </a:lnTo>
                  <a:cubicBezTo>
                    <a:pt x="8628" y="57622"/>
                    <a:pt x="8660" y="57749"/>
                    <a:pt x="8755" y="57908"/>
                  </a:cubicBezTo>
                  <a:lnTo>
                    <a:pt x="8819" y="57972"/>
                  </a:lnTo>
                  <a:cubicBezTo>
                    <a:pt x="10016" y="59170"/>
                    <a:pt x="12876" y="59937"/>
                    <a:pt x="15544" y="59937"/>
                  </a:cubicBezTo>
                  <a:cubicBezTo>
                    <a:pt x="16280" y="59937"/>
                    <a:pt x="17001" y="59879"/>
                    <a:pt x="17669" y="59755"/>
                  </a:cubicBezTo>
                  <a:cubicBezTo>
                    <a:pt x="18656" y="58895"/>
                    <a:pt x="18178" y="53006"/>
                    <a:pt x="18178" y="52974"/>
                  </a:cubicBezTo>
                  <a:cubicBezTo>
                    <a:pt x="18178" y="52337"/>
                    <a:pt x="18146" y="51637"/>
                    <a:pt x="18051" y="51000"/>
                  </a:cubicBezTo>
                  <a:cubicBezTo>
                    <a:pt x="18051" y="50841"/>
                    <a:pt x="18019" y="50682"/>
                    <a:pt x="18019" y="50491"/>
                  </a:cubicBezTo>
                  <a:cubicBezTo>
                    <a:pt x="18465" y="50427"/>
                    <a:pt x="18942" y="50300"/>
                    <a:pt x="19356" y="50173"/>
                  </a:cubicBezTo>
                  <a:cubicBezTo>
                    <a:pt x="19770" y="50077"/>
                    <a:pt x="20120" y="49950"/>
                    <a:pt x="20534" y="49822"/>
                  </a:cubicBezTo>
                  <a:cubicBezTo>
                    <a:pt x="20725" y="49727"/>
                    <a:pt x="20884" y="49695"/>
                    <a:pt x="21075" y="49631"/>
                  </a:cubicBezTo>
                  <a:lnTo>
                    <a:pt x="21075" y="49981"/>
                  </a:lnTo>
                  <a:cubicBezTo>
                    <a:pt x="21075" y="50364"/>
                    <a:pt x="21107" y="50873"/>
                    <a:pt x="21266" y="51319"/>
                  </a:cubicBezTo>
                  <a:cubicBezTo>
                    <a:pt x="21266" y="51319"/>
                    <a:pt x="21712" y="51414"/>
                    <a:pt x="22380" y="51446"/>
                  </a:cubicBezTo>
                  <a:cubicBezTo>
                    <a:pt x="22635" y="53388"/>
                    <a:pt x="22794" y="55616"/>
                    <a:pt x="22667" y="57622"/>
                  </a:cubicBezTo>
                  <a:cubicBezTo>
                    <a:pt x="22667" y="57622"/>
                    <a:pt x="22189" y="58131"/>
                    <a:pt x="22189" y="58800"/>
                  </a:cubicBezTo>
                  <a:cubicBezTo>
                    <a:pt x="22189" y="58895"/>
                    <a:pt x="22189" y="59023"/>
                    <a:pt x="22221" y="59086"/>
                  </a:cubicBezTo>
                  <a:cubicBezTo>
                    <a:pt x="22317" y="59436"/>
                    <a:pt x="22635" y="59723"/>
                    <a:pt x="22985" y="59723"/>
                  </a:cubicBezTo>
                  <a:lnTo>
                    <a:pt x="28015" y="59723"/>
                  </a:lnTo>
                  <a:cubicBezTo>
                    <a:pt x="28015" y="59691"/>
                    <a:pt x="28047" y="59691"/>
                    <a:pt x="28047" y="59659"/>
                  </a:cubicBezTo>
                  <a:cubicBezTo>
                    <a:pt x="28047" y="59532"/>
                    <a:pt x="27920" y="59436"/>
                    <a:pt x="27792" y="59436"/>
                  </a:cubicBezTo>
                  <a:cubicBezTo>
                    <a:pt x="27761" y="59405"/>
                    <a:pt x="27729" y="59405"/>
                    <a:pt x="27697" y="59373"/>
                  </a:cubicBezTo>
                  <a:cubicBezTo>
                    <a:pt x="27601" y="59214"/>
                    <a:pt x="27442" y="59118"/>
                    <a:pt x="27251" y="59118"/>
                  </a:cubicBezTo>
                  <a:cubicBezTo>
                    <a:pt x="27156" y="59118"/>
                    <a:pt x="26901" y="59182"/>
                    <a:pt x="26901" y="59182"/>
                  </a:cubicBezTo>
                  <a:cubicBezTo>
                    <a:pt x="26774" y="59118"/>
                    <a:pt x="26678" y="59118"/>
                    <a:pt x="26615" y="59086"/>
                  </a:cubicBezTo>
                  <a:cubicBezTo>
                    <a:pt x="25341" y="58736"/>
                    <a:pt x="25373" y="58481"/>
                    <a:pt x="24704" y="58004"/>
                  </a:cubicBezTo>
                  <a:cubicBezTo>
                    <a:pt x="24577" y="57940"/>
                    <a:pt x="24513" y="57749"/>
                    <a:pt x="24545" y="57622"/>
                  </a:cubicBezTo>
                  <a:lnTo>
                    <a:pt x="26169" y="51860"/>
                  </a:lnTo>
                  <a:lnTo>
                    <a:pt x="26328" y="51287"/>
                  </a:lnTo>
                  <a:lnTo>
                    <a:pt x="26328" y="51287"/>
                  </a:lnTo>
                  <a:cubicBezTo>
                    <a:pt x="25723" y="51414"/>
                    <a:pt x="25150" y="51478"/>
                    <a:pt x="24545" y="51478"/>
                  </a:cubicBezTo>
                  <a:lnTo>
                    <a:pt x="24068" y="51478"/>
                  </a:lnTo>
                  <a:cubicBezTo>
                    <a:pt x="24768" y="51478"/>
                    <a:pt x="25564" y="51414"/>
                    <a:pt x="26328" y="51255"/>
                  </a:cubicBezTo>
                  <a:cubicBezTo>
                    <a:pt x="26360" y="51255"/>
                    <a:pt x="26455" y="51223"/>
                    <a:pt x="26487" y="51223"/>
                  </a:cubicBezTo>
                  <a:cubicBezTo>
                    <a:pt x="27410" y="49854"/>
                    <a:pt x="29511" y="42978"/>
                    <a:pt x="26519" y="42405"/>
                  </a:cubicBezTo>
                  <a:cubicBezTo>
                    <a:pt x="26187" y="42344"/>
                    <a:pt x="25796" y="42316"/>
                    <a:pt x="25362" y="42316"/>
                  </a:cubicBezTo>
                  <a:cubicBezTo>
                    <a:pt x="24212" y="42316"/>
                    <a:pt x="22763" y="42510"/>
                    <a:pt x="21330" y="42787"/>
                  </a:cubicBezTo>
                  <a:cubicBezTo>
                    <a:pt x="20725" y="42341"/>
                    <a:pt x="19356" y="42500"/>
                    <a:pt x="18688" y="42023"/>
                  </a:cubicBezTo>
                  <a:cubicBezTo>
                    <a:pt x="18656" y="41991"/>
                    <a:pt x="18624" y="41927"/>
                    <a:pt x="18560" y="41927"/>
                  </a:cubicBezTo>
                  <a:cubicBezTo>
                    <a:pt x="18497" y="41864"/>
                    <a:pt x="18401" y="41736"/>
                    <a:pt x="18337" y="41609"/>
                  </a:cubicBezTo>
                  <a:lnTo>
                    <a:pt x="18337" y="41577"/>
                  </a:lnTo>
                  <a:cubicBezTo>
                    <a:pt x="18337" y="41545"/>
                    <a:pt x="18306" y="41450"/>
                    <a:pt x="18306" y="41418"/>
                  </a:cubicBezTo>
                  <a:cubicBezTo>
                    <a:pt x="18242" y="41227"/>
                    <a:pt x="18306" y="41036"/>
                    <a:pt x="18369" y="40749"/>
                  </a:cubicBezTo>
                  <a:cubicBezTo>
                    <a:pt x="18369" y="40718"/>
                    <a:pt x="18401" y="40622"/>
                    <a:pt x="18401" y="40590"/>
                  </a:cubicBezTo>
                  <a:cubicBezTo>
                    <a:pt x="18401" y="40558"/>
                    <a:pt x="18465" y="40495"/>
                    <a:pt x="18465" y="40463"/>
                  </a:cubicBezTo>
                  <a:cubicBezTo>
                    <a:pt x="18497" y="40304"/>
                    <a:pt x="18560" y="40145"/>
                    <a:pt x="18624" y="39985"/>
                  </a:cubicBezTo>
                  <a:cubicBezTo>
                    <a:pt x="18624" y="39954"/>
                    <a:pt x="18656" y="39922"/>
                    <a:pt x="18656" y="39826"/>
                  </a:cubicBezTo>
                  <a:cubicBezTo>
                    <a:pt x="18719" y="39699"/>
                    <a:pt x="18815" y="39603"/>
                    <a:pt x="18942" y="39508"/>
                  </a:cubicBezTo>
                  <a:cubicBezTo>
                    <a:pt x="19133" y="39922"/>
                    <a:pt x="19261" y="40113"/>
                    <a:pt x="19261" y="40113"/>
                  </a:cubicBezTo>
                  <a:cubicBezTo>
                    <a:pt x="19261" y="40113"/>
                    <a:pt x="19324" y="40176"/>
                    <a:pt x="19484" y="40272"/>
                  </a:cubicBezTo>
                  <a:cubicBezTo>
                    <a:pt x="19770" y="40431"/>
                    <a:pt x="20248" y="40654"/>
                    <a:pt x="20948" y="40781"/>
                  </a:cubicBezTo>
                  <a:cubicBezTo>
                    <a:pt x="21318" y="40857"/>
                    <a:pt x="21756" y="40905"/>
                    <a:pt x="22264" y="40905"/>
                  </a:cubicBezTo>
                  <a:cubicBezTo>
                    <a:pt x="23401" y="40905"/>
                    <a:pt x="24890" y="40666"/>
                    <a:pt x="26761" y="39972"/>
                  </a:cubicBezTo>
                  <a:lnTo>
                    <a:pt x="26761" y="39972"/>
                  </a:lnTo>
                  <a:cubicBezTo>
                    <a:pt x="26776" y="39985"/>
                    <a:pt x="26782" y="39985"/>
                    <a:pt x="26806" y="39985"/>
                  </a:cubicBezTo>
                  <a:cubicBezTo>
                    <a:pt x="26806" y="39985"/>
                    <a:pt x="26794" y="39974"/>
                    <a:pt x="26779" y="39965"/>
                  </a:cubicBezTo>
                  <a:lnTo>
                    <a:pt x="26779" y="39965"/>
                  </a:lnTo>
                  <a:cubicBezTo>
                    <a:pt x="26849" y="39939"/>
                    <a:pt x="26920" y="39912"/>
                    <a:pt x="26992" y="39884"/>
                  </a:cubicBezTo>
                  <a:lnTo>
                    <a:pt x="26992" y="39884"/>
                  </a:lnTo>
                  <a:cubicBezTo>
                    <a:pt x="26996" y="39886"/>
                    <a:pt x="27001" y="39886"/>
                    <a:pt x="27006" y="39886"/>
                  </a:cubicBezTo>
                  <a:cubicBezTo>
                    <a:pt x="27021" y="39886"/>
                    <a:pt x="27039" y="39879"/>
                    <a:pt x="27060" y="39858"/>
                  </a:cubicBezTo>
                  <a:lnTo>
                    <a:pt x="27060" y="39858"/>
                  </a:lnTo>
                  <a:cubicBezTo>
                    <a:pt x="27060" y="39858"/>
                    <a:pt x="27060" y="39858"/>
                    <a:pt x="27060" y="39858"/>
                  </a:cubicBezTo>
                  <a:cubicBezTo>
                    <a:pt x="27474" y="39826"/>
                    <a:pt x="27888" y="38807"/>
                    <a:pt x="27315" y="37407"/>
                  </a:cubicBezTo>
                  <a:cubicBezTo>
                    <a:pt x="27283" y="37248"/>
                    <a:pt x="27219" y="37120"/>
                    <a:pt x="27156" y="36961"/>
                  </a:cubicBezTo>
                  <a:lnTo>
                    <a:pt x="28365" y="35656"/>
                  </a:lnTo>
                  <a:cubicBezTo>
                    <a:pt x="28811" y="35210"/>
                    <a:pt x="29225" y="34828"/>
                    <a:pt x="29766" y="34446"/>
                  </a:cubicBezTo>
                  <a:lnTo>
                    <a:pt x="30244" y="34351"/>
                  </a:lnTo>
                  <a:cubicBezTo>
                    <a:pt x="30467" y="34287"/>
                    <a:pt x="30658" y="34191"/>
                    <a:pt x="30880" y="34064"/>
                  </a:cubicBezTo>
                  <a:lnTo>
                    <a:pt x="31708" y="33396"/>
                  </a:lnTo>
                  <a:cubicBezTo>
                    <a:pt x="31708" y="33427"/>
                    <a:pt x="31740" y="33459"/>
                    <a:pt x="31772" y="33459"/>
                  </a:cubicBezTo>
                  <a:cubicBezTo>
                    <a:pt x="31835" y="33459"/>
                    <a:pt x="31899" y="33459"/>
                    <a:pt x="31931" y="33396"/>
                  </a:cubicBezTo>
                  <a:lnTo>
                    <a:pt x="32154" y="33014"/>
                  </a:lnTo>
                  <a:lnTo>
                    <a:pt x="32377" y="32854"/>
                  </a:lnTo>
                  <a:lnTo>
                    <a:pt x="32377" y="32854"/>
                  </a:lnTo>
                  <a:lnTo>
                    <a:pt x="32217" y="33396"/>
                  </a:lnTo>
                  <a:cubicBezTo>
                    <a:pt x="32186" y="33459"/>
                    <a:pt x="32249" y="33555"/>
                    <a:pt x="32281" y="33555"/>
                  </a:cubicBezTo>
                  <a:cubicBezTo>
                    <a:pt x="32345" y="33555"/>
                    <a:pt x="32408" y="33555"/>
                    <a:pt x="32472" y="33459"/>
                  </a:cubicBezTo>
                  <a:lnTo>
                    <a:pt x="33077" y="32472"/>
                  </a:lnTo>
                  <a:lnTo>
                    <a:pt x="33077" y="32504"/>
                  </a:lnTo>
                  <a:cubicBezTo>
                    <a:pt x="33141" y="32663"/>
                    <a:pt x="33204" y="32823"/>
                    <a:pt x="33268" y="32950"/>
                  </a:cubicBezTo>
                  <a:cubicBezTo>
                    <a:pt x="33300" y="32982"/>
                    <a:pt x="33300" y="33077"/>
                    <a:pt x="33332" y="33109"/>
                  </a:cubicBezTo>
                  <a:lnTo>
                    <a:pt x="33555" y="33714"/>
                  </a:lnTo>
                  <a:cubicBezTo>
                    <a:pt x="34350" y="35497"/>
                    <a:pt x="35369" y="36961"/>
                    <a:pt x="36420" y="38012"/>
                  </a:cubicBezTo>
                  <a:cubicBezTo>
                    <a:pt x="37152" y="38680"/>
                    <a:pt x="37980" y="39062"/>
                    <a:pt x="38775" y="39285"/>
                  </a:cubicBezTo>
                  <a:cubicBezTo>
                    <a:pt x="39826" y="48517"/>
                    <a:pt x="41322" y="56826"/>
                    <a:pt x="41322" y="56826"/>
                  </a:cubicBezTo>
                  <a:cubicBezTo>
                    <a:pt x="41322" y="56826"/>
                    <a:pt x="41450" y="56858"/>
                    <a:pt x="41641" y="56985"/>
                  </a:cubicBezTo>
                  <a:cubicBezTo>
                    <a:pt x="41736" y="57017"/>
                    <a:pt x="41768" y="57017"/>
                    <a:pt x="41832" y="57049"/>
                  </a:cubicBezTo>
                  <a:cubicBezTo>
                    <a:pt x="41927" y="57112"/>
                    <a:pt x="41991" y="57112"/>
                    <a:pt x="42086" y="57144"/>
                  </a:cubicBezTo>
                  <a:lnTo>
                    <a:pt x="42118" y="57144"/>
                  </a:lnTo>
                  <a:cubicBezTo>
                    <a:pt x="42182" y="57144"/>
                    <a:pt x="42182" y="57144"/>
                    <a:pt x="42214" y="57176"/>
                  </a:cubicBezTo>
                  <a:cubicBezTo>
                    <a:pt x="42054" y="57304"/>
                    <a:pt x="41863" y="57431"/>
                    <a:pt x="41641" y="57526"/>
                  </a:cubicBezTo>
                  <a:cubicBezTo>
                    <a:pt x="41418" y="57526"/>
                    <a:pt x="41227" y="57749"/>
                    <a:pt x="41227" y="57749"/>
                  </a:cubicBezTo>
                  <a:cubicBezTo>
                    <a:pt x="40813" y="57908"/>
                    <a:pt x="40526" y="57940"/>
                    <a:pt x="40526" y="57940"/>
                  </a:cubicBezTo>
                  <a:cubicBezTo>
                    <a:pt x="40367" y="57940"/>
                    <a:pt x="40208" y="58004"/>
                    <a:pt x="40113" y="58099"/>
                  </a:cubicBezTo>
                  <a:lnTo>
                    <a:pt x="39985" y="58099"/>
                  </a:lnTo>
                  <a:cubicBezTo>
                    <a:pt x="39890" y="58099"/>
                    <a:pt x="39858" y="58099"/>
                    <a:pt x="39826" y="58131"/>
                  </a:cubicBezTo>
                  <a:lnTo>
                    <a:pt x="39730" y="58131"/>
                  </a:lnTo>
                  <a:cubicBezTo>
                    <a:pt x="39667" y="58131"/>
                    <a:pt x="39571" y="58163"/>
                    <a:pt x="39539" y="58163"/>
                  </a:cubicBezTo>
                  <a:lnTo>
                    <a:pt x="39476" y="58163"/>
                  </a:lnTo>
                  <a:cubicBezTo>
                    <a:pt x="39412" y="58163"/>
                    <a:pt x="39380" y="58163"/>
                    <a:pt x="39348" y="58227"/>
                  </a:cubicBezTo>
                  <a:lnTo>
                    <a:pt x="39317" y="58227"/>
                  </a:lnTo>
                  <a:cubicBezTo>
                    <a:pt x="39221" y="58227"/>
                    <a:pt x="39157" y="58290"/>
                    <a:pt x="39157" y="58386"/>
                  </a:cubicBezTo>
                  <a:cubicBezTo>
                    <a:pt x="39157" y="58418"/>
                    <a:pt x="39157" y="58450"/>
                    <a:pt x="39189" y="58481"/>
                  </a:cubicBezTo>
                  <a:lnTo>
                    <a:pt x="39253" y="58800"/>
                  </a:lnTo>
                  <a:lnTo>
                    <a:pt x="45938" y="58800"/>
                  </a:lnTo>
                  <a:lnTo>
                    <a:pt x="46066" y="58481"/>
                  </a:lnTo>
                  <a:lnTo>
                    <a:pt x="45938" y="58481"/>
                  </a:lnTo>
                  <a:cubicBezTo>
                    <a:pt x="46097" y="58322"/>
                    <a:pt x="46097" y="58099"/>
                    <a:pt x="46066" y="57940"/>
                  </a:cubicBezTo>
                  <a:cubicBezTo>
                    <a:pt x="46257" y="57940"/>
                    <a:pt x="46479" y="57972"/>
                    <a:pt x="46671" y="57972"/>
                  </a:cubicBezTo>
                  <a:lnTo>
                    <a:pt x="48485" y="57972"/>
                  </a:lnTo>
                  <a:cubicBezTo>
                    <a:pt x="48772" y="57972"/>
                    <a:pt x="48994" y="57972"/>
                    <a:pt x="49281" y="57940"/>
                  </a:cubicBezTo>
                  <a:lnTo>
                    <a:pt x="49281" y="57940"/>
                  </a:lnTo>
                  <a:cubicBezTo>
                    <a:pt x="49217" y="58004"/>
                    <a:pt x="49122" y="58131"/>
                    <a:pt x="49122" y="58259"/>
                  </a:cubicBezTo>
                  <a:cubicBezTo>
                    <a:pt x="49122" y="58386"/>
                    <a:pt x="49217" y="58450"/>
                    <a:pt x="49345" y="58481"/>
                  </a:cubicBezTo>
                  <a:lnTo>
                    <a:pt x="49058" y="58481"/>
                  </a:lnTo>
                  <a:lnTo>
                    <a:pt x="49090" y="58800"/>
                  </a:lnTo>
                  <a:lnTo>
                    <a:pt x="52783" y="58800"/>
                  </a:lnTo>
                  <a:lnTo>
                    <a:pt x="52846" y="58481"/>
                  </a:lnTo>
                  <a:lnTo>
                    <a:pt x="52624" y="58481"/>
                  </a:lnTo>
                  <a:cubicBezTo>
                    <a:pt x="52687" y="58450"/>
                    <a:pt x="52719" y="58418"/>
                    <a:pt x="52719" y="58386"/>
                  </a:cubicBezTo>
                  <a:cubicBezTo>
                    <a:pt x="52719" y="58290"/>
                    <a:pt x="52687" y="58227"/>
                    <a:pt x="52592" y="58131"/>
                  </a:cubicBezTo>
                  <a:cubicBezTo>
                    <a:pt x="52528" y="57940"/>
                    <a:pt x="52369" y="57781"/>
                    <a:pt x="52146" y="57654"/>
                  </a:cubicBezTo>
                  <a:cubicBezTo>
                    <a:pt x="52210" y="57654"/>
                    <a:pt x="52242" y="57654"/>
                    <a:pt x="52273" y="57622"/>
                  </a:cubicBezTo>
                  <a:cubicBezTo>
                    <a:pt x="52560" y="57590"/>
                    <a:pt x="52783" y="57526"/>
                    <a:pt x="53069" y="57495"/>
                  </a:cubicBezTo>
                  <a:cubicBezTo>
                    <a:pt x="53197" y="57495"/>
                    <a:pt x="53324" y="57463"/>
                    <a:pt x="53420" y="57431"/>
                  </a:cubicBezTo>
                  <a:cubicBezTo>
                    <a:pt x="53642" y="57367"/>
                    <a:pt x="53865" y="57335"/>
                    <a:pt x="54056" y="57304"/>
                  </a:cubicBezTo>
                  <a:cubicBezTo>
                    <a:pt x="54184" y="57272"/>
                    <a:pt x="54343" y="57272"/>
                    <a:pt x="54470" y="57208"/>
                  </a:cubicBezTo>
                  <a:cubicBezTo>
                    <a:pt x="54693" y="57176"/>
                    <a:pt x="54948" y="57144"/>
                    <a:pt x="55170" y="57049"/>
                  </a:cubicBezTo>
                  <a:cubicBezTo>
                    <a:pt x="55298" y="57017"/>
                    <a:pt x="55425" y="57017"/>
                    <a:pt x="55552" y="56985"/>
                  </a:cubicBezTo>
                  <a:cubicBezTo>
                    <a:pt x="55903" y="56890"/>
                    <a:pt x="56253" y="56826"/>
                    <a:pt x="56667" y="56699"/>
                  </a:cubicBezTo>
                  <a:cubicBezTo>
                    <a:pt x="56730" y="52496"/>
                    <a:pt x="55871" y="45461"/>
                    <a:pt x="54056" y="37980"/>
                  </a:cubicBezTo>
                  <a:cubicBezTo>
                    <a:pt x="53483" y="25628"/>
                    <a:pt x="46543" y="16046"/>
                    <a:pt x="46511" y="15982"/>
                  </a:cubicBezTo>
                  <a:cubicBezTo>
                    <a:pt x="46416" y="15886"/>
                    <a:pt x="46352" y="15727"/>
                    <a:pt x="46225" y="15600"/>
                  </a:cubicBezTo>
                  <a:cubicBezTo>
                    <a:pt x="46002" y="15282"/>
                    <a:pt x="45779" y="14963"/>
                    <a:pt x="45556" y="14677"/>
                  </a:cubicBezTo>
                  <a:cubicBezTo>
                    <a:pt x="45365" y="14454"/>
                    <a:pt x="45206" y="14231"/>
                    <a:pt x="44983" y="14040"/>
                  </a:cubicBezTo>
                  <a:cubicBezTo>
                    <a:pt x="44920" y="13817"/>
                    <a:pt x="44824" y="13594"/>
                    <a:pt x="44729" y="13403"/>
                  </a:cubicBezTo>
                  <a:cubicBezTo>
                    <a:pt x="44506" y="13053"/>
                    <a:pt x="44283" y="12767"/>
                    <a:pt x="43996" y="12480"/>
                  </a:cubicBezTo>
                  <a:cubicBezTo>
                    <a:pt x="42596" y="11143"/>
                    <a:pt x="40590" y="10856"/>
                    <a:pt x="40590" y="10856"/>
                  </a:cubicBezTo>
                  <a:cubicBezTo>
                    <a:pt x="40590" y="10856"/>
                    <a:pt x="40463" y="10842"/>
                    <a:pt x="40236" y="10842"/>
                  </a:cubicBezTo>
                  <a:cubicBezTo>
                    <a:pt x="40123" y="10842"/>
                    <a:pt x="39985" y="10846"/>
                    <a:pt x="39826" y="10856"/>
                  </a:cubicBezTo>
                  <a:cubicBezTo>
                    <a:pt x="39699" y="10825"/>
                    <a:pt x="39539" y="10793"/>
                    <a:pt x="39412" y="10793"/>
                  </a:cubicBezTo>
                  <a:cubicBezTo>
                    <a:pt x="39571" y="10092"/>
                    <a:pt x="39667" y="9424"/>
                    <a:pt x="39667" y="8724"/>
                  </a:cubicBezTo>
                  <a:cubicBezTo>
                    <a:pt x="39667" y="3885"/>
                    <a:pt x="35751" y="1"/>
                    <a:pt x="30944" y="1"/>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49"/>
            <p:cNvSpPr/>
            <p:nvPr/>
          </p:nvSpPr>
          <p:spPr>
            <a:xfrm>
              <a:off x="6366282" y="3796726"/>
              <a:ext cx="50259" cy="15028"/>
            </a:xfrm>
            <a:custGeom>
              <a:rect b="b" l="l" r="r" t="t"/>
              <a:pathLst>
                <a:path extrusionOk="0" h="1019" w="3408">
                  <a:moveTo>
                    <a:pt x="1529" y="0"/>
                  </a:moveTo>
                  <a:lnTo>
                    <a:pt x="64" y="478"/>
                  </a:lnTo>
                  <a:cubicBezTo>
                    <a:pt x="1" y="478"/>
                    <a:pt x="1" y="541"/>
                    <a:pt x="64" y="573"/>
                  </a:cubicBezTo>
                  <a:cubicBezTo>
                    <a:pt x="128" y="637"/>
                    <a:pt x="224" y="637"/>
                    <a:pt x="287" y="637"/>
                  </a:cubicBezTo>
                  <a:lnTo>
                    <a:pt x="1592" y="414"/>
                  </a:lnTo>
                  <a:cubicBezTo>
                    <a:pt x="1592" y="414"/>
                    <a:pt x="2293" y="446"/>
                    <a:pt x="3248" y="1019"/>
                  </a:cubicBezTo>
                  <a:lnTo>
                    <a:pt x="3407" y="541"/>
                  </a:lnTo>
                  <a:cubicBezTo>
                    <a:pt x="3407" y="541"/>
                    <a:pt x="3121" y="223"/>
                    <a:pt x="3089" y="223"/>
                  </a:cubicBezTo>
                  <a:cubicBezTo>
                    <a:pt x="3025" y="159"/>
                    <a:pt x="1529" y="0"/>
                    <a:pt x="1529"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49"/>
            <p:cNvSpPr/>
            <p:nvPr/>
          </p:nvSpPr>
          <p:spPr>
            <a:xfrm>
              <a:off x="6362993" y="3794366"/>
              <a:ext cx="48844" cy="14099"/>
            </a:xfrm>
            <a:custGeom>
              <a:rect b="b" l="l" r="r" t="t"/>
              <a:pathLst>
                <a:path extrusionOk="0" h="956" w="3312">
                  <a:moveTo>
                    <a:pt x="1465" y="1"/>
                  </a:moveTo>
                  <a:lnTo>
                    <a:pt x="33" y="574"/>
                  </a:lnTo>
                  <a:cubicBezTo>
                    <a:pt x="1" y="574"/>
                    <a:pt x="1" y="606"/>
                    <a:pt x="33" y="638"/>
                  </a:cubicBezTo>
                  <a:cubicBezTo>
                    <a:pt x="128" y="701"/>
                    <a:pt x="192" y="733"/>
                    <a:pt x="287" y="733"/>
                  </a:cubicBezTo>
                  <a:lnTo>
                    <a:pt x="1561" y="415"/>
                  </a:lnTo>
                  <a:cubicBezTo>
                    <a:pt x="1561" y="415"/>
                    <a:pt x="2229" y="478"/>
                    <a:pt x="3184" y="956"/>
                  </a:cubicBezTo>
                  <a:lnTo>
                    <a:pt x="3312" y="383"/>
                  </a:lnTo>
                  <a:lnTo>
                    <a:pt x="2993" y="96"/>
                  </a:lnTo>
                  <a:lnTo>
                    <a:pt x="1465" y="1"/>
                  </a:ln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49"/>
            <p:cNvSpPr/>
            <p:nvPr/>
          </p:nvSpPr>
          <p:spPr>
            <a:xfrm>
              <a:off x="6358775" y="3786859"/>
              <a:ext cx="88750" cy="28256"/>
            </a:xfrm>
            <a:custGeom>
              <a:rect b="b" l="l" r="r" t="t"/>
              <a:pathLst>
                <a:path extrusionOk="0" h="1916" w="6018">
                  <a:moveTo>
                    <a:pt x="2070" y="0"/>
                  </a:moveTo>
                  <a:cubicBezTo>
                    <a:pt x="1910" y="0"/>
                    <a:pt x="1751" y="32"/>
                    <a:pt x="1624" y="128"/>
                  </a:cubicBezTo>
                  <a:lnTo>
                    <a:pt x="32" y="956"/>
                  </a:lnTo>
                  <a:cubicBezTo>
                    <a:pt x="0" y="956"/>
                    <a:pt x="0" y="987"/>
                    <a:pt x="0" y="1051"/>
                  </a:cubicBezTo>
                  <a:cubicBezTo>
                    <a:pt x="72" y="1123"/>
                    <a:pt x="144" y="1158"/>
                    <a:pt x="229" y="1158"/>
                  </a:cubicBezTo>
                  <a:cubicBezTo>
                    <a:pt x="257" y="1158"/>
                    <a:pt x="287" y="1155"/>
                    <a:pt x="319" y="1147"/>
                  </a:cubicBezTo>
                  <a:lnTo>
                    <a:pt x="1879" y="605"/>
                  </a:lnTo>
                  <a:lnTo>
                    <a:pt x="3152" y="1242"/>
                  </a:lnTo>
                  <a:cubicBezTo>
                    <a:pt x="3152" y="1242"/>
                    <a:pt x="3598" y="1751"/>
                    <a:pt x="4330" y="1879"/>
                  </a:cubicBezTo>
                  <a:cubicBezTo>
                    <a:pt x="4474" y="1904"/>
                    <a:pt x="4603" y="1915"/>
                    <a:pt x="4720" y="1915"/>
                  </a:cubicBezTo>
                  <a:cubicBezTo>
                    <a:pt x="5325" y="1915"/>
                    <a:pt x="5571" y="1624"/>
                    <a:pt x="5571" y="1624"/>
                  </a:cubicBezTo>
                  <a:cubicBezTo>
                    <a:pt x="6017" y="924"/>
                    <a:pt x="3216" y="0"/>
                    <a:pt x="3216"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49"/>
            <p:cNvSpPr/>
            <p:nvPr/>
          </p:nvSpPr>
          <p:spPr>
            <a:xfrm>
              <a:off x="6413240" y="3853063"/>
              <a:ext cx="8465" cy="36249"/>
            </a:xfrm>
            <a:custGeom>
              <a:rect b="b" l="l" r="r" t="t"/>
              <a:pathLst>
                <a:path extrusionOk="0" h="2458" w="574">
                  <a:moveTo>
                    <a:pt x="223" y="0"/>
                  </a:moveTo>
                  <a:lnTo>
                    <a:pt x="0" y="2388"/>
                  </a:lnTo>
                  <a:lnTo>
                    <a:pt x="287" y="2451"/>
                  </a:lnTo>
                  <a:cubicBezTo>
                    <a:pt x="299" y="2456"/>
                    <a:pt x="312" y="2458"/>
                    <a:pt x="325" y="2458"/>
                  </a:cubicBezTo>
                  <a:cubicBezTo>
                    <a:pt x="406" y="2458"/>
                    <a:pt x="478" y="2375"/>
                    <a:pt x="478" y="2292"/>
                  </a:cubicBezTo>
                  <a:cubicBezTo>
                    <a:pt x="573" y="1083"/>
                    <a:pt x="223" y="0"/>
                    <a:pt x="223"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49"/>
            <p:cNvSpPr/>
            <p:nvPr/>
          </p:nvSpPr>
          <p:spPr>
            <a:xfrm>
              <a:off x="6322628" y="3848359"/>
              <a:ext cx="16915" cy="18331"/>
            </a:xfrm>
            <a:custGeom>
              <a:rect b="b" l="l" r="r" t="t"/>
              <a:pathLst>
                <a:path extrusionOk="0" h="1243" w="1147">
                  <a:moveTo>
                    <a:pt x="828" y="1"/>
                  </a:moveTo>
                  <a:cubicBezTo>
                    <a:pt x="828" y="1"/>
                    <a:pt x="669" y="1020"/>
                    <a:pt x="0" y="1242"/>
                  </a:cubicBezTo>
                  <a:cubicBezTo>
                    <a:pt x="478" y="1179"/>
                    <a:pt x="1114" y="701"/>
                    <a:pt x="1114" y="701"/>
                  </a:cubicBezTo>
                  <a:lnTo>
                    <a:pt x="1146" y="160"/>
                  </a:lnTo>
                  <a:lnTo>
                    <a:pt x="828" y="1"/>
                  </a:lnTo>
                  <a:close/>
                </a:path>
              </a:pathLst>
            </a:custGeom>
            <a:solidFill>
              <a:srgbClr val="4616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49"/>
            <p:cNvSpPr/>
            <p:nvPr/>
          </p:nvSpPr>
          <p:spPr>
            <a:xfrm>
              <a:off x="6222622" y="4093634"/>
              <a:ext cx="231934" cy="135574"/>
            </a:xfrm>
            <a:custGeom>
              <a:rect b="b" l="l" r="r" t="t"/>
              <a:pathLst>
                <a:path extrusionOk="0" h="9193" w="15727">
                  <a:moveTo>
                    <a:pt x="11595" y="0"/>
                  </a:moveTo>
                  <a:cubicBezTo>
                    <a:pt x="7784" y="0"/>
                    <a:pt x="796" y="2089"/>
                    <a:pt x="796" y="2089"/>
                  </a:cubicBezTo>
                  <a:lnTo>
                    <a:pt x="0" y="4572"/>
                  </a:lnTo>
                  <a:cubicBezTo>
                    <a:pt x="0" y="4572"/>
                    <a:pt x="627" y="8361"/>
                    <a:pt x="2159" y="8361"/>
                  </a:cubicBezTo>
                  <a:cubicBezTo>
                    <a:pt x="2171" y="8361"/>
                    <a:pt x="2184" y="8361"/>
                    <a:pt x="2197" y="8360"/>
                  </a:cubicBezTo>
                  <a:cubicBezTo>
                    <a:pt x="2897" y="8360"/>
                    <a:pt x="3629" y="8297"/>
                    <a:pt x="4298" y="8169"/>
                  </a:cubicBezTo>
                  <a:cubicBezTo>
                    <a:pt x="4744" y="8074"/>
                    <a:pt x="5221" y="7978"/>
                    <a:pt x="5667" y="7851"/>
                  </a:cubicBezTo>
                  <a:cubicBezTo>
                    <a:pt x="6049" y="7724"/>
                    <a:pt x="6399" y="7628"/>
                    <a:pt x="6813" y="7501"/>
                  </a:cubicBezTo>
                  <a:cubicBezTo>
                    <a:pt x="7004" y="7405"/>
                    <a:pt x="7163" y="7373"/>
                    <a:pt x="7354" y="7310"/>
                  </a:cubicBezTo>
                  <a:lnTo>
                    <a:pt x="7354" y="7660"/>
                  </a:lnTo>
                  <a:cubicBezTo>
                    <a:pt x="7354" y="8042"/>
                    <a:pt x="7418" y="8519"/>
                    <a:pt x="7577" y="8997"/>
                  </a:cubicBezTo>
                  <a:cubicBezTo>
                    <a:pt x="7577" y="8997"/>
                    <a:pt x="7991" y="9092"/>
                    <a:pt x="8691" y="9124"/>
                  </a:cubicBezTo>
                  <a:cubicBezTo>
                    <a:pt x="9097" y="9164"/>
                    <a:pt x="9589" y="9192"/>
                    <a:pt x="10126" y="9192"/>
                  </a:cubicBezTo>
                  <a:cubicBezTo>
                    <a:pt x="10893" y="9192"/>
                    <a:pt x="11751" y="9134"/>
                    <a:pt x="12575" y="8965"/>
                  </a:cubicBezTo>
                  <a:cubicBezTo>
                    <a:pt x="12607" y="8965"/>
                    <a:pt x="12702" y="8933"/>
                    <a:pt x="12734" y="8933"/>
                  </a:cubicBezTo>
                  <a:cubicBezTo>
                    <a:pt x="13626" y="7532"/>
                    <a:pt x="15727" y="656"/>
                    <a:pt x="12734" y="83"/>
                  </a:cubicBezTo>
                  <a:cubicBezTo>
                    <a:pt x="12403" y="26"/>
                    <a:pt x="12019" y="0"/>
                    <a:pt x="11595" y="0"/>
                  </a:cubicBezTo>
                  <a:close/>
                </a:path>
              </a:pathLst>
            </a:custGeom>
            <a:solidFill>
              <a:srgbClr val="A98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49"/>
            <p:cNvSpPr/>
            <p:nvPr/>
          </p:nvSpPr>
          <p:spPr>
            <a:xfrm>
              <a:off x="6020264" y="4253076"/>
              <a:ext cx="268095" cy="96729"/>
            </a:xfrm>
            <a:custGeom>
              <a:rect b="b" l="l" r="r" t="t"/>
              <a:pathLst>
                <a:path extrusionOk="0" h="6559" w="18179">
                  <a:moveTo>
                    <a:pt x="18178" y="2547"/>
                  </a:moveTo>
                  <a:lnTo>
                    <a:pt x="17732" y="6558"/>
                  </a:lnTo>
                  <a:lnTo>
                    <a:pt x="15950" y="6558"/>
                  </a:lnTo>
                  <a:lnTo>
                    <a:pt x="8659" y="4235"/>
                  </a:lnTo>
                  <a:lnTo>
                    <a:pt x="3502" y="2611"/>
                  </a:lnTo>
                  <a:lnTo>
                    <a:pt x="3470" y="2611"/>
                  </a:lnTo>
                  <a:lnTo>
                    <a:pt x="3407" y="2611"/>
                  </a:lnTo>
                  <a:cubicBezTo>
                    <a:pt x="2770" y="2452"/>
                    <a:pt x="2133" y="2866"/>
                    <a:pt x="1974" y="3439"/>
                  </a:cubicBezTo>
                  <a:cubicBezTo>
                    <a:pt x="1974" y="3502"/>
                    <a:pt x="1974" y="3534"/>
                    <a:pt x="1942" y="3566"/>
                  </a:cubicBezTo>
                  <a:lnTo>
                    <a:pt x="1942" y="3725"/>
                  </a:lnTo>
                  <a:cubicBezTo>
                    <a:pt x="1942" y="4235"/>
                    <a:pt x="1942" y="4521"/>
                    <a:pt x="2993" y="5317"/>
                  </a:cubicBezTo>
                  <a:lnTo>
                    <a:pt x="1178" y="5667"/>
                  </a:lnTo>
                  <a:cubicBezTo>
                    <a:pt x="1115" y="5667"/>
                    <a:pt x="1083" y="5667"/>
                    <a:pt x="987" y="5635"/>
                  </a:cubicBezTo>
                  <a:cubicBezTo>
                    <a:pt x="860" y="5603"/>
                    <a:pt x="764" y="5572"/>
                    <a:pt x="669" y="5508"/>
                  </a:cubicBezTo>
                  <a:lnTo>
                    <a:pt x="669" y="5508"/>
                  </a:lnTo>
                  <a:cubicBezTo>
                    <a:pt x="160" y="5253"/>
                    <a:pt x="0" y="4712"/>
                    <a:pt x="0" y="4235"/>
                  </a:cubicBezTo>
                  <a:cubicBezTo>
                    <a:pt x="0" y="3884"/>
                    <a:pt x="64" y="3534"/>
                    <a:pt x="160" y="3248"/>
                  </a:cubicBezTo>
                  <a:cubicBezTo>
                    <a:pt x="191" y="3088"/>
                    <a:pt x="223" y="2961"/>
                    <a:pt x="287" y="2866"/>
                  </a:cubicBezTo>
                  <a:cubicBezTo>
                    <a:pt x="446" y="2324"/>
                    <a:pt x="478" y="1592"/>
                    <a:pt x="478" y="1147"/>
                  </a:cubicBezTo>
                  <a:cubicBezTo>
                    <a:pt x="478" y="0"/>
                    <a:pt x="1624" y="0"/>
                    <a:pt x="1783" y="0"/>
                  </a:cubicBezTo>
                  <a:cubicBezTo>
                    <a:pt x="2133" y="0"/>
                    <a:pt x="2770" y="478"/>
                    <a:pt x="2770" y="478"/>
                  </a:cubicBezTo>
                  <a:lnTo>
                    <a:pt x="9201" y="860"/>
                  </a:lnTo>
                  <a:lnTo>
                    <a:pt x="9201" y="860"/>
                  </a:lnTo>
                  <a:lnTo>
                    <a:pt x="15313" y="1210"/>
                  </a:ln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49"/>
            <p:cNvSpPr/>
            <p:nvPr/>
          </p:nvSpPr>
          <p:spPr>
            <a:xfrm>
              <a:off x="6142805" y="4085464"/>
              <a:ext cx="154008" cy="266782"/>
            </a:xfrm>
            <a:custGeom>
              <a:rect b="b" l="l" r="r" t="t"/>
              <a:pathLst>
                <a:path extrusionOk="0" h="18090" w="10443">
                  <a:moveTo>
                    <a:pt x="2070" y="0"/>
                  </a:moveTo>
                  <a:cubicBezTo>
                    <a:pt x="2070" y="0"/>
                    <a:pt x="1592" y="446"/>
                    <a:pt x="1146" y="1433"/>
                  </a:cubicBezTo>
                  <a:cubicBezTo>
                    <a:pt x="924" y="2006"/>
                    <a:pt x="669" y="2738"/>
                    <a:pt x="510" y="3661"/>
                  </a:cubicBezTo>
                  <a:cubicBezTo>
                    <a:pt x="637" y="4839"/>
                    <a:pt x="2038" y="8723"/>
                    <a:pt x="3502" y="11907"/>
                  </a:cubicBezTo>
                  <a:cubicBezTo>
                    <a:pt x="3271" y="11889"/>
                    <a:pt x="3030" y="11881"/>
                    <a:pt x="2787" y="11881"/>
                  </a:cubicBezTo>
                  <a:cubicBezTo>
                    <a:pt x="2158" y="11881"/>
                    <a:pt x="1515" y="11933"/>
                    <a:pt x="987" y="12002"/>
                  </a:cubicBezTo>
                  <a:cubicBezTo>
                    <a:pt x="987" y="12002"/>
                    <a:pt x="924" y="12066"/>
                    <a:pt x="828" y="12193"/>
                  </a:cubicBezTo>
                  <a:cubicBezTo>
                    <a:pt x="573" y="12639"/>
                    <a:pt x="0" y="13689"/>
                    <a:pt x="191" y="15058"/>
                  </a:cubicBezTo>
                  <a:cubicBezTo>
                    <a:pt x="255" y="15377"/>
                    <a:pt x="319" y="15695"/>
                    <a:pt x="478" y="16045"/>
                  </a:cubicBezTo>
                  <a:lnTo>
                    <a:pt x="573" y="16141"/>
                  </a:lnTo>
                  <a:cubicBezTo>
                    <a:pt x="1757" y="17324"/>
                    <a:pt x="4675" y="18090"/>
                    <a:pt x="7355" y="18090"/>
                  </a:cubicBezTo>
                  <a:cubicBezTo>
                    <a:pt x="8062" y="18090"/>
                    <a:pt x="8753" y="18036"/>
                    <a:pt x="9392" y="17923"/>
                  </a:cubicBezTo>
                  <a:cubicBezTo>
                    <a:pt x="10442" y="17032"/>
                    <a:pt x="9901" y="11143"/>
                    <a:pt x="9901" y="11111"/>
                  </a:cubicBezTo>
                  <a:cubicBezTo>
                    <a:pt x="9869" y="10474"/>
                    <a:pt x="9837" y="9806"/>
                    <a:pt x="9805" y="9169"/>
                  </a:cubicBezTo>
                  <a:cubicBezTo>
                    <a:pt x="9710" y="8086"/>
                    <a:pt x="9583" y="7036"/>
                    <a:pt x="9487" y="6176"/>
                  </a:cubicBezTo>
                  <a:cubicBezTo>
                    <a:pt x="9423" y="6017"/>
                    <a:pt x="9423" y="5858"/>
                    <a:pt x="9392" y="5731"/>
                  </a:cubicBezTo>
                  <a:lnTo>
                    <a:pt x="9392" y="5603"/>
                  </a:lnTo>
                  <a:cubicBezTo>
                    <a:pt x="9201" y="4330"/>
                    <a:pt x="9041" y="3470"/>
                    <a:pt x="9041" y="3470"/>
                  </a:cubicBezTo>
                  <a:lnTo>
                    <a:pt x="6399" y="2165"/>
                  </a:lnTo>
                  <a:lnTo>
                    <a:pt x="2070" y="0"/>
                  </a:lnTo>
                  <a:close/>
                </a:path>
              </a:pathLst>
            </a:custGeom>
            <a:solidFill>
              <a:srgbClr val="A98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49"/>
            <p:cNvSpPr/>
            <p:nvPr/>
          </p:nvSpPr>
          <p:spPr>
            <a:xfrm>
              <a:off x="6149840" y="3891718"/>
              <a:ext cx="209414" cy="283344"/>
            </a:xfrm>
            <a:custGeom>
              <a:rect b="b" l="l" r="r" t="t"/>
              <a:pathLst>
                <a:path extrusionOk="0" h="19213" w="14200">
                  <a:moveTo>
                    <a:pt x="10835" y="1"/>
                  </a:moveTo>
                  <a:cubicBezTo>
                    <a:pt x="10264" y="1"/>
                    <a:pt x="9230" y="262"/>
                    <a:pt x="8055" y="945"/>
                  </a:cubicBezTo>
                  <a:cubicBezTo>
                    <a:pt x="5063" y="2632"/>
                    <a:pt x="892" y="6930"/>
                    <a:pt x="1" y="16862"/>
                  </a:cubicBezTo>
                  <a:cubicBezTo>
                    <a:pt x="1" y="16862"/>
                    <a:pt x="447" y="17499"/>
                    <a:pt x="1465" y="18136"/>
                  </a:cubicBezTo>
                  <a:cubicBezTo>
                    <a:pt x="1720" y="18231"/>
                    <a:pt x="1943" y="18390"/>
                    <a:pt x="2261" y="18518"/>
                  </a:cubicBezTo>
                  <a:cubicBezTo>
                    <a:pt x="2707" y="18709"/>
                    <a:pt x="3184" y="18868"/>
                    <a:pt x="3757" y="18995"/>
                  </a:cubicBezTo>
                  <a:cubicBezTo>
                    <a:pt x="4369" y="19126"/>
                    <a:pt x="5085" y="19212"/>
                    <a:pt x="5907" y="19212"/>
                  </a:cubicBezTo>
                  <a:cubicBezTo>
                    <a:pt x="6283" y="19212"/>
                    <a:pt x="6680" y="19194"/>
                    <a:pt x="7100" y="19154"/>
                  </a:cubicBezTo>
                  <a:cubicBezTo>
                    <a:pt x="7164" y="19122"/>
                    <a:pt x="7259" y="19122"/>
                    <a:pt x="7323" y="19122"/>
                  </a:cubicBezTo>
                  <a:cubicBezTo>
                    <a:pt x="7514" y="19091"/>
                    <a:pt x="7673" y="19091"/>
                    <a:pt x="7896" y="19027"/>
                  </a:cubicBezTo>
                  <a:cubicBezTo>
                    <a:pt x="8087" y="18995"/>
                    <a:pt x="8310" y="18963"/>
                    <a:pt x="8533" y="18868"/>
                  </a:cubicBezTo>
                  <a:cubicBezTo>
                    <a:pt x="8692" y="18836"/>
                    <a:pt x="8787" y="18804"/>
                    <a:pt x="8915" y="18772"/>
                  </a:cubicBezTo>
                  <a:cubicBezTo>
                    <a:pt x="11398" y="17849"/>
                    <a:pt x="13531" y="15684"/>
                    <a:pt x="12671" y="14347"/>
                  </a:cubicBezTo>
                  <a:cubicBezTo>
                    <a:pt x="12225" y="13679"/>
                    <a:pt x="10602" y="13901"/>
                    <a:pt x="9806" y="13392"/>
                  </a:cubicBezTo>
                  <a:cubicBezTo>
                    <a:pt x="9583" y="13265"/>
                    <a:pt x="9424" y="13074"/>
                    <a:pt x="9392" y="12787"/>
                  </a:cubicBezTo>
                  <a:cubicBezTo>
                    <a:pt x="9392" y="12596"/>
                    <a:pt x="9392" y="12405"/>
                    <a:pt x="9488" y="12119"/>
                  </a:cubicBezTo>
                  <a:cubicBezTo>
                    <a:pt x="9519" y="12023"/>
                    <a:pt x="9519" y="11960"/>
                    <a:pt x="9551" y="11832"/>
                  </a:cubicBezTo>
                  <a:cubicBezTo>
                    <a:pt x="9583" y="11673"/>
                    <a:pt x="9679" y="11418"/>
                    <a:pt x="9742" y="11227"/>
                  </a:cubicBezTo>
                  <a:cubicBezTo>
                    <a:pt x="9838" y="11100"/>
                    <a:pt x="9965" y="11036"/>
                    <a:pt x="10029" y="10909"/>
                  </a:cubicBezTo>
                  <a:cubicBezTo>
                    <a:pt x="10825" y="10018"/>
                    <a:pt x="11875" y="9476"/>
                    <a:pt x="12607" y="8776"/>
                  </a:cubicBezTo>
                  <a:lnTo>
                    <a:pt x="12735" y="8649"/>
                  </a:lnTo>
                  <a:cubicBezTo>
                    <a:pt x="13881" y="7503"/>
                    <a:pt x="14199" y="5879"/>
                    <a:pt x="14199" y="4510"/>
                  </a:cubicBezTo>
                  <a:lnTo>
                    <a:pt x="14199" y="4447"/>
                  </a:lnTo>
                  <a:cubicBezTo>
                    <a:pt x="14199" y="4065"/>
                    <a:pt x="14199" y="3746"/>
                    <a:pt x="14167" y="3491"/>
                  </a:cubicBezTo>
                  <a:cubicBezTo>
                    <a:pt x="14136" y="3014"/>
                    <a:pt x="14008" y="2568"/>
                    <a:pt x="13849" y="2154"/>
                  </a:cubicBezTo>
                  <a:cubicBezTo>
                    <a:pt x="13690" y="1741"/>
                    <a:pt x="13467" y="1327"/>
                    <a:pt x="13180" y="977"/>
                  </a:cubicBezTo>
                  <a:cubicBezTo>
                    <a:pt x="12735" y="404"/>
                    <a:pt x="12130" y="85"/>
                    <a:pt x="11493" y="21"/>
                  </a:cubicBezTo>
                  <a:lnTo>
                    <a:pt x="11079" y="21"/>
                  </a:lnTo>
                  <a:cubicBezTo>
                    <a:pt x="11012" y="8"/>
                    <a:pt x="10930" y="1"/>
                    <a:pt x="10835"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49"/>
            <p:cNvSpPr/>
            <p:nvPr/>
          </p:nvSpPr>
          <p:spPr>
            <a:xfrm>
              <a:off x="6463472" y="3930063"/>
              <a:ext cx="42266" cy="42266"/>
            </a:xfrm>
            <a:custGeom>
              <a:rect b="b" l="l" r="r" t="t"/>
              <a:pathLst>
                <a:path extrusionOk="0" h="2866" w="2866">
                  <a:moveTo>
                    <a:pt x="2229" y="0"/>
                  </a:moveTo>
                  <a:lnTo>
                    <a:pt x="1210" y="350"/>
                  </a:lnTo>
                  <a:lnTo>
                    <a:pt x="701" y="573"/>
                  </a:lnTo>
                  <a:lnTo>
                    <a:pt x="1" y="796"/>
                  </a:lnTo>
                  <a:lnTo>
                    <a:pt x="32" y="1783"/>
                  </a:lnTo>
                  <a:lnTo>
                    <a:pt x="733" y="2865"/>
                  </a:lnTo>
                  <a:lnTo>
                    <a:pt x="2802" y="1210"/>
                  </a:lnTo>
                  <a:cubicBezTo>
                    <a:pt x="2866" y="1210"/>
                    <a:pt x="2866" y="1146"/>
                    <a:pt x="2866" y="1114"/>
                  </a:cubicBezTo>
                  <a:cubicBezTo>
                    <a:pt x="2866" y="1114"/>
                    <a:pt x="2866" y="1083"/>
                    <a:pt x="2770" y="955"/>
                  </a:cubicBezTo>
                  <a:cubicBezTo>
                    <a:pt x="2748" y="933"/>
                    <a:pt x="2693" y="910"/>
                    <a:pt x="2652" y="910"/>
                  </a:cubicBezTo>
                  <a:cubicBezTo>
                    <a:pt x="2635" y="910"/>
                    <a:pt x="2620" y="914"/>
                    <a:pt x="2611" y="923"/>
                  </a:cubicBezTo>
                  <a:lnTo>
                    <a:pt x="1338" y="1592"/>
                  </a:lnTo>
                  <a:lnTo>
                    <a:pt x="2643" y="764"/>
                  </a:lnTo>
                  <a:cubicBezTo>
                    <a:pt x="2643" y="732"/>
                    <a:pt x="2706" y="669"/>
                    <a:pt x="2706" y="637"/>
                  </a:cubicBezTo>
                  <a:lnTo>
                    <a:pt x="2706" y="605"/>
                  </a:lnTo>
                  <a:cubicBezTo>
                    <a:pt x="2663" y="583"/>
                    <a:pt x="2634" y="546"/>
                    <a:pt x="2599" y="546"/>
                  </a:cubicBezTo>
                  <a:cubicBezTo>
                    <a:pt x="2584" y="546"/>
                    <a:pt x="2567" y="553"/>
                    <a:pt x="2547" y="573"/>
                  </a:cubicBezTo>
                  <a:lnTo>
                    <a:pt x="1147" y="1210"/>
                  </a:lnTo>
                  <a:lnTo>
                    <a:pt x="2611" y="350"/>
                  </a:lnTo>
                  <a:cubicBezTo>
                    <a:pt x="2643" y="318"/>
                    <a:pt x="2706" y="287"/>
                    <a:pt x="2706" y="255"/>
                  </a:cubicBezTo>
                  <a:lnTo>
                    <a:pt x="2706" y="191"/>
                  </a:lnTo>
                  <a:cubicBezTo>
                    <a:pt x="2661" y="169"/>
                    <a:pt x="2616" y="146"/>
                    <a:pt x="2583" y="146"/>
                  </a:cubicBezTo>
                  <a:cubicBezTo>
                    <a:pt x="2569" y="146"/>
                    <a:pt x="2557" y="150"/>
                    <a:pt x="2547" y="159"/>
                  </a:cubicBezTo>
                  <a:lnTo>
                    <a:pt x="892" y="891"/>
                  </a:lnTo>
                  <a:lnTo>
                    <a:pt x="2293" y="191"/>
                  </a:lnTo>
                  <a:cubicBezTo>
                    <a:pt x="2324" y="159"/>
                    <a:pt x="2388" y="127"/>
                    <a:pt x="2388" y="96"/>
                  </a:cubicBezTo>
                  <a:lnTo>
                    <a:pt x="2388" y="32"/>
                  </a:lnTo>
                  <a:cubicBezTo>
                    <a:pt x="2324" y="0"/>
                    <a:pt x="2261" y="0"/>
                    <a:pt x="2229"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49"/>
            <p:cNvSpPr/>
            <p:nvPr/>
          </p:nvSpPr>
          <p:spPr>
            <a:xfrm>
              <a:off x="6398684" y="3978879"/>
              <a:ext cx="30999" cy="79386"/>
            </a:xfrm>
            <a:custGeom>
              <a:rect b="b" l="l" r="r" t="t"/>
              <a:pathLst>
                <a:path extrusionOk="0" h="5383" w="2102">
                  <a:moveTo>
                    <a:pt x="605" y="1"/>
                  </a:moveTo>
                  <a:cubicBezTo>
                    <a:pt x="573" y="1"/>
                    <a:pt x="478" y="33"/>
                    <a:pt x="446" y="65"/>
                  </a:cubicBezTo>
                  <a:cubicBezTo>
                    <a:pt x="414" y="65"/>
                    <a:pt x="350" y="160"/>
                    <a:pt x="319" y="192"/>
                  </a:cubicBezTo>
                  <a:cubicBezTo>
                    <a:pt x="96" y="638"/>
                    <a:pt x="0" y="1656"/>
                    <a:pt x="128" y="2771"/>
                  </a:cubicBezTo>
                  <a:cubicBezTo>
                    <a:pt x="159" y="3153"/>
                    <a:pt x="255" y="3471"/>
                    <a:pt x="319" y="3789"/>
                  </a:cubicBezTo>
                  <a:cubicBezTo>
                    <a:pt x="567" y="4753"/>
                    <a:pt x="907" y="5382"/>
                    <a:pt x="1249" y="5382"/>
                  </a:cubicBezTo>
                  <a:cubicBezTo>
                    <a:pt x="1257" y="5382"/>
                    <a:pt x="1265" y="5382"/>
                    <a:pt x="1274" y="5381"/>
                  </a:cubicBezTo>
                  <a:cubicBezTo>
                    <a:pt x="1751" y="5317"/>
                    <a:pt x="2101" y="4299"/>
                    <a:pt x="1560" y="2898"/>
                  </a:cubicBezTo>
                  <a:cubicBezTo>
                    <a:pt x="1465" y="2739"/>
                    <a:pt x="1433" y="2611"/>
                    <a:pt x="1401" y="2452"/>
                  </a:cubicBezTo>
                  <a:cubicBezTo>
                    <a:pt x="987" y="1338"/>
                    <a:pt x="828" y="192"/>
                    <a:pt x="637" y="33"/>
                  </a:cubicBezTo>
                  <a:cubicBezTo>
                    <a:pt x="637" y="1"/>
                    <a:pt x="605" y="1"/>
                    <a:pt x="605"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49"/>
            <p:cNvSpPr/>
            <p:nvPr/>
          </p:nvSpPr>
          <p:spPr>
            <a:xfrm>
              <a:off x="6263002" y="3902470"/>
              <a:ext cx="154465" cy="170835"/>
            </a:xfrm>
            <a:custGeom>
              <a:rect b="b" l="l" r="r" t="t"/>
              <a:pathLst>
                <a:path extrusionOk="0" h="11584" w="10474">
                  <a:moveTo>
                    <a:pt x="2752" y="1"/>
                  </a:moveTo>
                  <a:cubicBezTo>
                    <a:pt x="2630" y="1"/>
                    <a:pt x="2509" y="9"/>
                    <a:pt x="2388" y="25"/>
                  </a:cubicBezTo>
                  <a:cubicBezTo>
                    <a:pt x="1878" y="120"/>
                    <a:pt x="1401" y="407"/>
                    <a:pt x="1019" y="789"/>
                  </a:cubicBezTo>
                  <a:cubicBezTo>
                    <a:pt x="573" y="1234"/>
                    <a:pt x="159" y="1744"/>
                    <a:pt x="64" y="2285"/>
                  </a:cubicBezTo>
                  <a:cubicBezTo>
                    <a:pt x="0" y="2380"/>
                    <a:pt x="0" y="2476"/>
                    <a:pt x="0" y="2540"/>
                  </a:cubicBezTo>
                  <a:cubicBezTo>
                    <a:pt x="159" y="6169"/>
                    <a:pt x="2674" y="10785"/>
                    <a:pt x="2674" y="10785"/>
                  </a:cubicBezTo>
                  <a:cubicBezTo>
                    <a:pt x="2674" y="10785"/>
                    <a:pt x="2770" y="10817"/>
                    <a:pt x="2929" y="10944"/>
                  </a:cubicBezTo>
                  <a:cubicBezTo>
                    <a:pt x="3152" y="11103"/>
                    <a:pt x="3629" y="11358"/>
                    <a:pt x="4393" y="11453"/>
                  </a:cubicBezTo>
                  <a:cubicBezTo>
                    <a:pt x="4789" y="11532"/>
                    <a:pt x="5249" y="11584"/>
                    <a:pt x="5781" y="11584"/>
                  </a:cubicBezTo>
                  <a:cubicBezTo>
                    <a:pt x="6962" y="11584"/>
                    <a:pt x="8498" y="11330"/>
                    <a:pt x="10474" y="10562"/>
                  </a:cubicBezTo>
                  <a:cubicBezTo>
                    <a:pt x="10315" y="10562"/>
                    <a:pt x="10155" y="10435"/>
                    <a:pt x="10028" y="10276"/>
                  </a:cubicBezTo>
                  <a:cubicBezTo>
                    <a:pt x="9964" y="10148"/>
                    <a:pt x="9837" y="9957"/>
                    <a:pt x="9773" y="9702"/>
                  </a:cubicBezTo>
                  <a:cubicBezTo>
                    <a:pt x="9678" y="9511"/>
                    <a:pt x="9646" y="9289"/>
                    <a:pt x="9550" y="9034"/>
                  </a:cubicBezTo>
                  <a:cubicBezTo>
                    <a:pt x="9487" y="8716"/>
                    <a:pt x="9391" y="8397"/>
                    <a:pt x="9359" y="8047"/>
                  </a:cubicBezTo>
                  <a:cubicBezTo>
                    <a:pt x="9200" y="6901"/>
                    <a:pt x="9328" y="5882"/>
                    <a:pt x="9550" y="5468"/>
                  </a:cubicBezTo>
                  <a:lnTo>
                    <a:pt x="9678" y="5341"/>
                  </a:lnTo>
                  <a:cubicBezTo>
                    <a:pt x="9646" y="5341"/>
                    <a:pt x="9487" y="5373"/>
                    <a:pt x="9232" y="5468"/>
                  </a:cubicBezTo>
                  <a:cubicBezTo>
                    <a:pt x="9073" y="5532"/>
                    <a:pt x="8882" y="5564"/>
                    <a:pt x="8691" y="5659"/>
                  </a:cubicBezTo>
                  <a:cubicBezTo>
                    <a:pt x="7959" y="5882"/>
                    <a:pt x="6940" y="6296"/>
                    <a:pt x="5858" y="6806"/>
                  </a:cubicBezTo>
                  <a:cubicBezTo>
                    <a:pt x="5667" y="4704"/>
                    <a:pt x="5348" y="2285"/>
                    <a:pt x="4775" y="1107"/>
                  </a:cubicBezTo>
                  <a:cubicBezTo>
                    <a:pt x="4712" y="948"/>
                    <a:pt x="4584" y="789"/>
                    <a:pt x="4425" y="630"/>
                  </a:cubicBezTo>
                  <a:cubicBezTo>
                    <a:pt x="3973" y="204"/>
                    <a:pt x="3366" y="1"/>
                    <a:pt x="2752"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49"/>
            <p:cNvSpPr/>
            <p:nvPr/>
          </p:nvSpPr>
          <p:spPr>
            <a:xfrm>
              <a:off x="6400085" y="3938971"/>
              <a:ext cx="82173" cy="95328"/>
            </a:xfrm>
            <a:custGeom>
              <a:rect b="b" l="l" r="r" t="t"/>
              <a:pathLst>
                <a:path extrusionOk="0" h="6464" w="5572">
                  <a:moveTo>
                    <a:pt x="5572" y="1402"/>
                  </a:moveTo>
                  <a:cubicBezTo>
                    <a:pt x="5572" y="1593"/>
                    <a:pt x="5508" y="1752"/>
                    <a:pt x="5413" y="1911"/>
                  </a:cubicBezTo>
                  <a:cubicBezTo>
                    <a:pt x="5158" y="2229"/>
                    <a:pt x="4808" y="2452"/>
                    <a:pt x="4394" y="2548"/>
                  </a:cubicBezTo>
                  <a:lnTo>
                    <a:pt x="3917" y="2675"/>
                  </a:lnTo>
                  <a:lnTo>
                    <a:pt x="3917" y="2675"/>
                  </a:lnTo>
                  <a:lnTo>
                    <a:pt x="3917" y="2675"/>
                  </a:lnTo>
                  <a:lnTo>
                    <a:pt x="3917" y="2675"/>
                  </a:lnTo>
                  <a:lnTo>
                    <a:pt x="3917" y="2675"/>
                  </a:lnTo>
                  <a:cubicBezTo>
                    <a:pt x="3439" y="3025"/>
                    <a:pt x="2961" y="3471"/>
                    <a:pt x="2548" y="3853"/>
                  </a:cubicBezTo>
                  <a:lnTo>
                    <a:pt x="2548" y="3853"/>
                  </a:lnTo>
                  <a:cubicBezTo>
                    <a:pt x="2102" y="4299"/>
                    <a:pt x="1688" y="4744"/>
                    <a:pt x="1338" y="5158"/>
                  </a:cubicBezTo>
                  <a:cubicBezTo>
                    <a:pt x="956" y="5604"/>
                    <a:pt x="574" y="6050"/>
                    <a:pt x="224" y="6463"/>
                  </a:cubicBezTo>
                  <a:cubicBezTo>
                    <a:pt x="224" y="6400"/>
                    <a:pt x="192" y="6304"/>
                    <a:pt x="192" y="6241"/>
                  </a:cubicBezTo>
                  <a:cubicBezTo>
                    <a:pt x="160" y="6081"/>
                    <a:pt x="96" y="5922"/>
                    <a:pt x="96" y="5731"/>
                  </a:cubicBezTo>
                  <a:cubicBezTo>
                    <a:pt x="96" y="5636"/>
                    <a:pt x="64" y="5572"/>
                    <a:pt x="64" y="5445"/>
                  </a:cubicBezTo>
                  <a:cubicBezTo>
                    <a:pt x="33" y="4967"/>
                    <a:pt x="1" y="4522"/>
                    <a:pt x="33" y="4140"/>
                  </a:cubicBezTo>
                  <a:lnTo>
                    <a:pt x="33" y="4012"/>
                  </a:lnTo>
                  <a:cubicBezTo>
                    <a:pt x="33" y="3853"/>
                    <a:pt x="64" y="3726"/>
                    <a:pt x="64" y="3630"/>
                  </a:cubicBezTo>
                  <a:lnTo>
                    <a:pt x="64" y="3503"/>
                  </a:lnTo>
                  <a:lnTo>
                    <a:pt x="64" y="3503"/>
                  </a:lnTo>
                  <a:cubicBezTo>
                    <a:pt x="64" y="3407"/>
                    <a:pt x="96" y="3344"/>
                    <a:pt x="96" y="3248"/>
                  </a:cubicBezTo>
                  <a:cubicBezTo>
                    <a:pt x="160" y="3089"/>
                    <a:pt x="192" y="2993"/>
                    <a:pt x="255" y="2866"/>
                  </a:cubicBezTo>
                  <a:cubicBezTo>
                    <a:pt x="383" y="2834"/>
                    <a:pt x="510" y="2739"/>
                    <a:pt x="638" y="2707"/>
                  </a:cubicBezTo>
                  <a:cubicBezTo>
                    <a:pt x="669" y="2707"/>
                    <a:pt x="669" y="2675"/>
                    <a:pt x="701" y="2675"/>
                  </a:cubicBezTo>
                  <a:cubicBezTo>
                    <a:pt x="1020" y="2516"/>
                    <a:pt x="1338" y="2293"/>
                    <a:pt x="1688" y="2102"/>
                  </a:cubicBezTo>
                  <a:cubicBezTo>
                    <a:pt x="2070" y="1911"/>
                    <a:pt x="2452" y="1656"/>
                    <a:pt x="2898" y="1402"/>
                  </a:cubicBezTo>
                  <a:lnTo>
                    <a:pt x="2930" y="1306"/>
                  </a:lnTo>
                  <a:cubicBezTo>
                    <a:pt x="3089" y="1020"/>
                    <a:pt x="3280" y="797"/>
                    <a:pt x="3534" y="638"/>
                  </a:cubicBezTo>
                  <a:cubicBezTo>
                    <a:pt x="3662" y="542"/>
                    <a:pt x="3757" y="447"/>
                    <a:pt x="3917" y="351"/>
                  </a:cubicBezTo>
                  <a:cubicBezTo>
                    <a:pt x="4044" y="256"/>
                    <a:pt x="4203" y="192"/>
                    <a:pt x="4330" y="160"/>
                  </a:cubicBezTo>
                  <a:cubicBezTo>
                    <a:pt x="4712" y="1"/>
                    <a:pt x="5126" y="160"/>
                    <a:pt x="5317" y="542"/>
                  </a:cubicBezTo>
                  <a:lnTo>
                    <a:pt x="5508" y="892"/>
                  </a:lnTo>
                  <a:cubicBezTo>
                    <a:pt x="5572" y="1115"/>
                    <a:pt x="5572" y="1243"/>
                    <a:pt x="5572" y="1402"/>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49"/>
            <p:cNvSpPr/>
            <p:nvPr/>
          </p:nvSpPr>
          <p:spPr>
            <a:xfrm>
              <a:off x="6330607" y="4166682"/>
              <a:ext cx="67145" cy="39450"/>
            </a:xfrm>
            <a:custGeom>
              <a:rect b="b" l="l" r="r" t="t"/>
              <a:pathLst>
                <a:path extrusionOk="0" h="2675" w="4553">
                  <a:moveTo>
                    <a:pt x="4553" y="1"/>
                  </a:moveTo>
                  <a:lnTo>
                    <a:pt x="4553" y="1"/>
                  </a:lnTo>
                  <a:cubicBezTo>
                    <a:pt x="4480" y="25"/>
                    <a:pt x="4426" y="86"/>
                    <a:pt x="4362" y="86"/>
                  </a:cubicBezTo>
                  <a:cubicBezTo>
                    <a:pt x="4342" y="86"/>
                    <a:pt x="4321" y="80"/>
                    <a:pt x="4298" y="65"/>
                  </a:cubicBezTo>
                  <a:cubicBezTo>
                    <a:pt x="4266" y="96"/>
                    <a:pt x="4234" y="96"/>
                    <a:pt x="4171" y="160"/>
                  </a:cubicBezTo>
                  <a:cubicBezTo>
                    <a:pt x="4139" y="192"/>
                    <a:pt x="4107" y="192"/>
                    <a:pt x="4075" y="224"/>
                  </a:cubicBezTo>
                  <a:cubicBezTo>
                    <a:pt x="3852" y="383"/>
                    <a:pt x="3629" y="510"/>
                    <a:pt x="3438" y="638"/>
                  </a:cubicBezTo>
                  <a:cubicBezTo>
                    <a:pt x="3311" y="669"/>
                    <a:pt x="3216" y="733"/>
                    <a:pt x="3152" y="797"/>
                  </a:cubicBezTo>
                  <a:cubicBezTo>
                    <a:pt x="3120" y="829"/>
                    <a:pt x="3056" y="829"/>
                    <a:pt x="3025" y="860"/>
                  </a:cubicBezTo>
                  <a:cubicBezTo>
                    <a:pt x="2993" y="860"/>
                    <a:pt x="2961" y="892"/>
                    <a:pt x="2897" y="892"/>
                  </a:cubicBezTo>
                  <a:cubicBezTo>
                    <a:pt x="2802" y="956"/>
                    <a:pt x="2706" y="1020"/>
                    <a:pt x="2579" y="1051"/>
                  </a:cubicBezTo>
                  <a:cubicBezTo>
                    <a:pt x="2547" y="1115"/>
                    <a:pt x="2515" y="1115"/>
                    <a:pt x="2483" y="1147"/>
                  </a:cubicBezTo>
                  <a:cubicBezTo>
                    <a:pt x="2420" y="1179"/>
                    <a:pt x="2388" y="1179"/>
                    <a:pt x="2356" y="1211"/>
                  </a:cubicBezTo>
                  <a:cubicBezTo>
                    <a:pt x="1910" y="1465"/>
                    <a:pt x="1433" y="1720"/>
                    <a:pt x="955" y="1911"/>
                  </a:cubicBezTo>
                  <a:cubicBezTo>
                    <a:pt x="923" y="1911"/>
                    <a:pt x="892" y="1943"/>
                    <a:pt x="828" y="1943"/>
                  </a:cubicBezTo>
                  <a:cubicBezTo>
                    <a:pt x="796" y="1975"/>
                    <a:pt x="732" y="1975"/>
                    <a:pt x="669" y="2038"/>
                  </a:cubicBezTo>
                  <a:cubicBezTo>
                    <a:pt x="637" y="2070"/>
                    <a:pt x="573" y="2070"/>
                    <a:pt x="510" y="2102"/>
                  </a:cubicBezTo>
                  <a:cubicBezTo>
                    <a:pt x="350" y="2197"/>
                    <a:pt x="159" y="2229"/>
                    <a:pt x="0" y="2293"/>
                  </a:cubicBezTo>
                  <a:lnTo>
                    <a:pt x="0" y="2675"/>
                  </a:lnTo>
                  <a:cubicBezTo>
                    <a:pt x="764" y="2388"/>
                    <a:pt x="3056" y="1497"/>
                    <a:pt x="4553" y="1"/>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49"/>
            <p:cNvSpPr/>
            <p:nvPr/>
          </p:nvSpPr>
          <p:spPr>
            <a:xfrm>
              <a:off x="6347036" y="4225379"/>
              <a:ext cx="81701" cy="124425"/>
            </a:xfrm>
            <a:custGeom>
              <a:rect b="b" l="l" r="r" t="t"/>
              <a:pathLst>
                <a:path extrusionOk="0" h="8437" w="5540">
                  <a:moveTo>
                    <a:pt x="5540" y="8245"/>
                  </a:moveTo>
                  <a:cubicBezTo>
                    <a:pt x="5540" y="8309"/>
                    <a:pt x="5508" y="8341"/>
                    <a:pt x="5508" y="8436"/>
                  </a:cubicBezTo>
                  <a:lnTo>
                    <a:pt x="796" y="8436"/>
                  </a:lnTo>
                  <a:cubicBezTo>
                    <a:pt x="446" y="8436"/>
                    <a:pt x="96" y="8150"/>
                    <a:pt x="32" y="7800"/>
                  </a:cubicBezTo>
                  <a:cubicBezTo>
                    <a:pt x="32" y="7704"/>
                    <a:pt x="0" y="7609"/>
                    <a:pt x="0" y="7513"/>
                  </a:cubicBezTo>
                  <a:cubicBezTo>
                    <a:pt x="0" y="6845"/>
                    <a:pt x="478" y="6335"/>
                    <a:pt x="478" y="6335"/>
                  </a:cubicBezTo>
                  <a:cubicBezTo>
                    <a:pt x="605" y="4298"/>
                    <a:pt x="446" y="2101"/>
                    <a:pt x="191" y="159"/>
                  </a:cubicBezTo>
                  <a:cubicBezTo>
                    <a:pt x="1210" y="223"/>
                    <a:pt x="2706" y="287"/>
                    <a:pt x="4075" y="0"/>
                  </a:cubicBezTo>
                  <a:lnTo>
                    <a:pt x="4075" y="0"/>
                  </a:lnTo>
                  <a:lnTo>
                    <a:pt x="3916" y="541"/>
                  </a:lnTo>
                  <a:lnTo>
                    <a:pt x="2261" y="6335"/>
                  </a:lnTo>
                  <a:cubicBezTo>
                    <a:pt x="2229" y="6495"/>
                    <a:pt x="2261" y="6654"/>
                    <a:pt x="2420" y="6717"/>
                  </a:cubicBezTo>
                  <a:cubicBezTo>
                    <a:pt x="3120" y="7195"/>
                    <a:pt x="3057" y="7481"/>
                    <a:pt x="4330" y="7800"/>
                  </a:cubicBezTo>
                  <a:cubicBezTo>
                    <a:pt x="4426" y="7832"/>
                    <a:pt x="4553" y="7832"/>
                    <a:pt x="4617" y="7863"/>
                  </a:cubicBezTo>
                  <a:cubicBezTo>
                    <a:pt x="4617" y="7863"/>
                    <a:pt x="4903" y="7832"/>
                    <a:pt x="4967" y="7832"/>
                  </a:cubicBezTo>
                  <a:cubicBezTo>
                    <a:pt x="5285" y="7832"/>
                    <a:pt x="5540" y="7991"/>
                    <a:pt x="5540" y="8245"/>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49"/>
            <p:cNvSpPr/>
            <p:nvPr/>
          </p:nvSpPr>
          <p:spPr>
            <a:xfrm>
              <a:off x="6281304" y="4104238"/>
              <a:ext cx="70670" cy="109884"/>
            </a:xfrm>
            <a:custGeom>
              <a:rect b="b" l="l" r="r" t="t"/>
              <a:pathLst>
                <a:path extrusionOk="0" h="7451" w="4792">
                  <a:moveTo>
                    <a:pt x="3758" y="0"/>
                  </a:moveTo>
                  <a:cubicBezTo>
                    <a:pt x="3757" y="0"/>
                    <a:pt x="3757" y="0"/>
                    <a:pt x="3757" y="1"/>
                  </a:cubicBezTo>
                  <a:cubicBezTo>
                    <a:pt x="4617" y="1338"/>
                    <a:pt x="2452" y="3503"/>
                    <a:pt x="1" y="4426"/>
                  </a:cubicBezTo>
                  <a:cubicBezTo>
                    <a:pt x="128" y="5317"/>
                    <a:pt x="223" y="6336"/>
                    <a:pt x="351" y="7450"/>
                  </a:cubicBezTo>
                  <a:cubicBezTo>
                    <a:pt x="828" y="7323"/>
                    <a:pt x="1274" y="7259"/>
                    <a:pt x="1720" y="7132"/>
                  </a:cubicBezTo>
                  <a:lnTo>
                    <a:pt x="1720" y="7100"/>
                  </a:lnTo>
                  <a:cubicBezTo>
                    <a:pt x="1369" y="5795"/>
                    <a:pt x="1720" y="4394"/>
                    <a:pt x="2707" y="3471"/>
                  </a:cubicBezTo>
                  <a:cubicBezTo>
                    <a:pt x="2961" y="3184"/>
                    <a:pt x="3280" y="2930"/>
                    <a:pt x="3534" y="2611"/>
                  </a:cubicBezTo>
                  <a:cubicBezTo>
                    <a:pt x="4792" y="1228"/>
                    <a:pt x="3783" y="0"/>
                    <a:pt x="3758"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49"/>
            <p:cNvSpPr/>
            <p:nvPr/>
          </p:nvSpPr>
          <p:spPr>
            <a:xfrm>
              <a:off x="6312290" y="3850247"/>
              <a:ext cx="79356" cy="107052"/>
            </a:xfrm>
            <a:custGeom>
              <a:rect b="b" l="l" r="r" t="t"/>
              <a:pathLst>
                <a:path extrusionOk="0" h="7259" w="5381">
                  <a:moveTo>
                    <a:pt x="3312" y="0"/>
                  </a:moveTo>
                  <a:cubicBezTo>
                    <a:pt x="3312" y="0"/>
                    <a:pt x="2993" y="478"/>
                    <a:pt x="2516" y="1051"/>
                  </a:cubicBezTo>
                  <a:cubicBezTo>
                    <a:pt x="2102" y="1465"/>
                    <a:pt x="1656" y="2006"/>
                    <a:pt x="1115" y="2356"/>
                  </a:cubicBezTo>
                  <a:cubicBezTo>
                    <a:pt x="797" y="2579"/>
                    <a:pt x="446" y="2802"/>
                    <a:pt x="128" y="2833"/>
                  </a:cubicBezTo>
                  <a:lnTo>
                    <a:pt x="1" y="2833"/>
                  </a:lnTo>
                  <a:cubicBezTo>
                    <a:pt x="128" y="2865"/>
                    <a:pt x="1688" y="3502"/>
                    <a:pt x="2038" y="4935"/>
                  </a:cubicBezTo>
                  <a:cubicBezTo>
                    <a:pt x="2388" y="6399"/>
                    <a:pt x="3152" y="7195"/>
                    <a:pt x="3152" y="7259"/>
                  </a:cubicBezTo>
                  <a:cubicBezTo>
                    <a:pt x="3152" y="6877"/>
                    <a:pt x="3152" y="6558"/>
                    <a:pt x="3121" y="6303"/>
                  </a:cubicBezTo>
                  <a:cubicBezTo>
                    <a:pt x="3025" y="5667"/>
                    <a:pt x="3152" y="4966"/>
                    <a:pt x="3439" y="4425"/>
                  </a:cubicBezTo>
                  <a:lnTo>
                    <a:pt x="3821" y="4234"/>
                  </a:lnTo>
                  <a:cubicBezTo>
                    <a:pt x="3980" y="4139"/>
                    <a:pt x="4076" y="3980"/>
                    <a:pt x="4076" y="3820"/>
                  </a:cubicBezTo>
                  <a:lnTo>
                    <a:pt x="4076" y="3629"/>
                  </a:lnTo>
                  <a:lnTo>
                    <a:pt x="4076" y="3534"/>
                  </a:lnTo>
                  <a:lnTo>
                    <a:pt x="4840" y="2706"/>
                  </a:lnTo>
                  <a:lnTo>
                    <a:pt x="5381" y="2069"/>
                  </a:lnTo>
                  <a:lnTo>
                    <a:pt x="3312" y="0"/>
                  </a:ln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49"/>
            <p:cNvSpPr/>
            <p:nvPr/>
          </p:nvSpPr>
          <p:spPr>
            <a:xfrm>
              <a:off x="6172375" y="4152597"/>
              <a:ext cx="11754" cy="12226"/>
            </a:xfrm>
            <a:custGeom>
              <a:rect b="b" l="l" r="r" t="t"/>
              <a:pathLst>
                <a:path extrusionOk="0" h="829" w="797">
                  <a:moveTo>
                    <a:pt x="701" y="1"/>
                  </a:moveTo>
                  <a:lnTo>
                    <a:pt x="1" y="447"/>
                  </a:lnTo>
                  <a:cubicBezTo>
                    <a:pt x="224" y="542"/>
                    <a:pt x="447" y="701"/>
                    <a:pt x="797" y="829"/>
                  </a:cubicBezTo>
                  <a:lnTo>
                    <a:pt x="701" y="1"/>
                  </a:lnTo>
                  <a:close/>
                </a:path>
              </a:pathLst>
            </a:custGeom>
            <a:solidFill>
              <a:srgbClr val="7B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49"/>
            <p:cNvSpPr/>
            <p:nvPr/>
          </p:nvSpPr>
          <p:spPr>
            <a:xfrm>
              <a:off x="6257825" y="4164809"/>
              <a:ext cx="17859" cy="9409"/>
            </a:xfrm>
            <a:custGeom>
              <a:rect b="b" l="l" r="r" t="t"/>
              <a:pathLst>
                <a:path extrusionOk="0" h="638" w="1211">
                  <a:moveTo>
                    <a:pt x="510" y="1"/>
                  </a:moveTo>
                  <a:lnTo>
                    <a:pt x="1" y="637"/>
                  </a:lnTo>
                  <a:cubicBezTo>
                    <a:pt x="192" y="605"/>
                    <a:pt x="351" y="605"/>
                    <a:pt x="574" y="574"/>
                  </a:cubicBezTo>
                  <a:cubicBezTo>
                    <a:pt x="765" y="510"/>
                    <a:pt x="988" y="478"/>
                    <a:pt x="1211" y="414"/>
                  </a:cubicBezTo>
                  <a:lnTo>
                    <a:pt x="510" y="1"/>
                  </a:lnTo>
                  <a:close/>
                </a:path>
              </a:pathLst>
            </a:custGeom>
            <a:solidFill>
              <a:srgbClr val="7B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49"/>
            <p:cNvSpPr/>
            <p:nvPr/>
          </p:nvSpPr>
          <p:spPr>
            <a:xfrm>
              <a:off x="6330135" y="3817845"/>
              <a:ext cx="90151" cy="30911"/>
            </a:xfrm>
            <a:custGeom>
              <a:rect b="b" l="l" r="r" t="t"/>
              <a:pathLst>
                <a:path extrusionOk="0" h="2096" w="6113">
                  <a:moveTo>
                    <a:pt x="3815" y="0"/>
                  </a:moveTo>
                  <a:cubicBezTo>
                    <a:pt x="2084" y="0"/>
                    <a:pt x="807" y="501"/>
                    <a:pt x="319" y="733"/>
                  </a:cubicBezTo>
                  <a:cubicBezTo>
                    <a:pt x="191" y="796"/>
                    <a:pt x="128" y="924"/>
                    <a:pt x="64" y="1051"/>
                  </a:cubicBezTo>
                  <a:cubicBezTo>
                    <a:pt x="32" y="1242"/>
                    <a:pt x="0" y="1592"/>
                    <a:pt x="64" y="1974"/>
                  </a:cubicBezTo>
                  <a:cubicBezTo>
                    <a:pt x="64" y="2043"/>
                    <a:pt x="130" y="2095"/>
                    <a:pt x="215" y="2095"/>
                  </a:cubicBezTo>
                  <a:cubicBezTo>
                    <a:pt x="248" y="2095"/>
                    <a:pt x="283" y="2088"/>
                    <a:pt x="319" y="2070"/>
                  </a:cubicBezTo>
                  <a:cubicBezTo>
                    <a:pt x="1708" y="1449"/>
                    <a:pt x="3195" y="1313"/>
                    <a:pt x="4311" y="1313"/>
                  </a:cubicBezTo>
                  <a:cubicBezTo>
                    <a:pt x="4626" y="1313"/>
                    <a:pt x="4912" y="1324"/>
                    <a:pt x="5158" y="1338"/>
                  </a:cubicBezTo>
                  <a:cubicBezTo>
                    <a:pt x="5444" y="1338"/>
                    <a:pt x="5635" y="1369"/>
                    <a:pt x="5794" y="1369"/>
                  </a:cubicBezTo>
                  <a:cubicBezTo>
                    <a:pt x="5922" y="1369"/>
                    <a:pt x="6081" y="1274"/>
                    <a:pt x="6081" y="1115"/>
                  </a:cubicBezTo>
                  <a:cubicBezTo>
                    <a:pt x="6113" y="860"/>
                    <a:pt x="6081" y="414"/>
                    <a:pt x="5699" y="223"/>
                  </a:cubicBezTo>
                  <a:cubicBezTo>
                    <a:pt x="5540" y="160"/>
                    <a:pt x="5317" y="128"/>
                    <a:pt x="5126" y="96"/>
                  </a:cubicBezTo>
                  <a:cubicBezTo>
                    <a:pt x="4666" y="29"/>
                    <a:pt x="4228" y="0"/>
                    <a:pt x="3815" y="0"/>
                  </a:cubicBezTo>
                  <a:close/>
                </a:path>
              </a:pathLst>
            </a:custGeom>
            <a:solidFill>
              <a:srgbClr val="CBBA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49"/>
            <p:cNvSpPr/>
            <p:nvPr/>
          </p:nvSpPr>
          <p:spPr>
            <a:xfrm>
              <a:off x="6334825" y="3797758"/>
              <a:ext cx="79356" cy="30424"/>
            </a:xfrm>
            <a:custGeom>
              <a:rect b="b" l="l" r="r" t="t"/>
              <a:pathLst>
                <a:path extrusionOk="0" h="2063" w="5381">
                  <a:moveTo>
                    <a:pt x="2999" y="0"/>
                  </a:moveTo>
                  <a:cubicBezTo>
                    <a:pt x="2866" y="0"/>
                    <a:pt x="2726" y="8"/>
                    <a:pt x="2579" y="26"/>
                  </a:cubicBezTo>
                  <a:cubicBezTo>
                    <a:pt x="478" y="312"/>
                    <a:pt x="1" y="2063"/>
                    <a:pt x="1" y="2063"/>
                  </a:cubicBezTo>
                  <a:cubicBezTo>
                    <a:pt x="467" y="1844"/>
                    <a:pt x="1782" y="1318"/>
                    <a:pt x="3540" y="1318"/>
                  </a:cubicBezTo>
                  <a:cubicBezTo>
                    <a:pt x="3824" y="1318"/>
                    <a:pt x="4120" y="1332"/>
                    <a:pt x="4426" y="1363"/>
                  </a:cubicBezTo>
                  <a:cubicBezTo>
                    <a:pt x="4744" y="1426"/>
                    <a:pt x="5063" y="1458"/>
                    <a:pt x="5381" y="1522"/>
                  </a:cubicBezTo>
                  <a:cubicBezTo>
                    <a:pt x="5381" y="1522"/>
                    <a:pt x="4828" y="0"/>
                    <a:pt x="2999" y="0"/>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49"/>
            <p:cNvSpPr/>
            <p:nvPr/>
          </p:nvSpPr>
          <p:spPr>
            <a:xfrm>
              <a:off x="6358303" y="3841324"/>
              <a:ext cx="61512" cy="70434"/>
            </a:xfrm>
            <a:custGeom>
              <a:rect b="b" l="l" r="r" t="t"/>
              <a:pathLst>
                <a:path extrusionOk="0" h="4776" w="4171">
                  <a:moveTo>
                    <a:pt x="3693" y="4585"/>
                  </a:moveTo>
                  <a:cubicBezTo>
                    <a:pt x="3216" y="4776"/>
                    <a:pt x="2611" y="4680"/>
                    <a:pt x="2611" y="4680"/>
                  </a:cubicBezTo>
                  <a:cubicBezTo>
                    <a:pt x="2611" y="4680"/>
                    <a:pt x="1911" y="4394"/>
                    <a:pt x="1147" y="3948"/>
                  </a:cubicBezTo>
                  <a:cubicBezTo>
                    <a:pt x="924" y="3821"/>
                    <a:pt x="669" y="3661"/>
                    <a:pt x="478" y="3502"/>
                  </a:cubicBezTo>
                  <a:cubicBezTo>
                    <a:pt x="351" y="3438"/>
                    <a:pt x="287" y="3279"/>
                    <a:pt x="223" y="3120"/>
                  </a:cubicBezTo>
                  <a:cubicBezTo>
                    <a:pt x="32" y="2324"/>
                    <a:pt x="32" y="2229"/>
                    <a:pt x="32" y="2229"/>
                  </a:cubicBezTo>
                  <a:cubicBezTo>
                    <a:pt x="32" y="2229"/>
                    <a:pt x="32" y="1847"/>
                    <a:pt x="64" y="1528"/>
                  </a:cubicBezTo>
                  <a:lnTo>
                    <a:pt x="64" y="955"/>
                  </a:lnTo>
                  <a:cubicBezTo>
                    <a:pt x="64" y="924"/>
                    <a:pt x="1" y="542"/>
                    <a:pt x="160" y="446"/>
                  </a:cubicBezTo>
                  <a:cubicBezTo>
                    <a:pt x="319" y="319"/>
                    <a:pt x="669" y="160"/>
                    <a:pt x="987" y="160"/>
                  </a:cubicBezTo>
                  <a:cubicBezTo>
                    <a:pt x="1306" y="160"/>
                    <a:pt x="1656" y="0"/>
                    <a:pt x="2229" y="96"/>
                  </a:cubicBezTo>
                  <a:cubicBezTo>
                    <a:pt x="2738" y="128"/>
                    <a:pt x="3407" y="128"/>
                    <a:pt x="3502" y="160"/>
                  </a:cubicBezTo>
                  <a:cubicBezTo>
                    <a:pt x="3630" y="223"/>
                    <a:pt x="3662" y="255"/>
                    <a:pt x="3693" y="287"/>
                  </a:cubicBezTo>
                  <a:cubicBezTo>
                    <a:pt x="3693" y="319"/>
                    <a:pt x="3853" y="637"/>
                    <a:pt x="3853" y="637"/>
                  </a:cubicBezTo>
                  <a:cubicBezTo>
                    <a:pt x="3853" y="637"/>
                    <a:pt x="3980" y="1210"/>
                    <a:pt x="3980" y="1751"/>
                  </a:cubicBezTo>
                  <a:cubicBezTo>
                    <a:pt x="4171" y="2483"/>
                    <a:pt x="3980" y="3725"/>
                    <a:pt x="3693" y="4585"/>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49"/>
            <p:cNvSpPr/>
            <p:nvPr/>
          </p:nvSpPr>
          <p:spPr>
            <a:xfrm>
              <a:off x="6324029" y="3837504"/>
              <a:ext cx="94812" cy="47487"/>
            </a:xfrm>
            <a:custGeom>
              <a:rect b="b" l="l" r="r" t="t"/>
              <a:pathLst>
                <a:path extrusionOk="0" h="3220" w="6429">
                  <a:moveTo>
                    <a:pt x="4713" y="0"/>
                  </a:moveTo>
                  <a:cubicBezTo>
                    <a:pt x="3594" y="0"/>
                    <a:pt x="2090" y="133"/>
                    <a:pt x="701" y="737"/>
                  </a:cubicBezTo>
                  <a:lnTo>
                    <a:pt x="701" y="801"/>
                  </a:lnTo>
                  <a:cubicBezTo>
                    <a:pt x="733" y="864"/>
                    <a:pt x="733" y="960"/>
                    <a:pt x="733" y="1023"/>
                  </a:cubicBezTo>
                  <a:cubicBezTo>
                    <a:pt x="765" y="1756"/>
                    <a:pt x="574" y="2456"/>
                    <a:pt x="96" y="3029"/>
                  </a:cubicBezTo>
                  <a:cubicBezTo>
                    <a:pt x="1" y="3093"/>
                    <a:pt x="96" y="3220"/>
                    <a:pt x="223" y="3220"/>
                  </a:cubicBezTo>
                  <a:cubicBezTo>
                    <a:pt x="1656" y="3061"/>
                    <a:pt x="2516" y="2424"/>
                    <a:pt x="2516" y="2424"/>
                  </a:cubicBezTo>
                  <a:lnTo>
                    <a:pt x="2961" y="1183"/>
                  </a:lnTo>
                  <a:cubicBezTo>
                    <a:pt x="2961" y="1183"/>
                    <a:pt x="3204" y="630"/>
                    <a:pt x="3746" y="630"/>
                  </a:cubicBezTo>
                  <a:cubicBezTo>
                    <a:pt x="3854" y="630"/>
                    <a:pt x="3975" y="652"/>
                    <a:pt x="4107" y="705"/>
                  </a:cubicBezTo>
                  <a:cubicBezTo>
                    <a:pt x="4419" y="861"/>
                    <a:pt x="4934" y="957"/>
                    <a:pt x="5447" y="957"/>
                  </a:cubicBezTo>
                  <a:cubicBezTo>
                    <a:pt x="5772" y="957"/>
                    <a:pt x="6096" y="919"/>
                    <a:pt x="6368" y="832"/>
                  </a:cubicBezTo>
                  <a:cubicBezTo>
                    <a:pt x="6429" y="435"/>
                    <a:pt x="6225" y="66"/>
                    <a:pt x="6181" y="66"/>
                  </a:cubicBezTo>
                  <a:cubicBezTo>
                    <a:pt x="6179" y="66"/>
                    <a:pt x="6178" y="67"/>
                    <a:pt x="6177" y="68"/>
                  </a:cubicBezTo>
                  <a:cubicBezTo>
                    <a:pt x="5884" y="45"/>
                    <a:pt x="5363" y="0"/>
                    <a:pt x="4713" y="0"/>
                  </a:cubicBezTo>
                  <a:close/>
                </a:path>
              </a:pathLst>
            </a:custGeom>
            <a:solidFill>
              <a:srgbClr val="6B22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49"/>
            <p:cNvSpPr/>
            <p:nvPr/>
          </p:nvSpPr>
          <p:spPr>
            <a:xfrm>
              <a:off x="6347036" y="3849303"/>
              <a:ext cx="23965" cy="29126"/>
            </a:xfrm>
            <a:custGeom>
              <a:rect b="b" l="l" r="r" t="t"/>
              <a:pathLst>
                <a:path extrusionOk="0" h="1975" w="1625">
                  <a:moveTo>
                    <a:pt x="1624" y="987"/>
                  </a:moveTo>
                  <a:cubicBezTo>
                    <a:pt x="1624" y="1497"/>
                    <a:pt x="1306" y="1911"/>
                    <a:pt x="892" y="1974"/>
                  </a:cubicBezTo>
                  <a:lnTo>
                    <a:pt x="796" y="1974"/>
                  </a:lnTo>
                  <a:cubicBezTo>
                    <a:pt x="446" y="1974"/>
                    <a:pt x="128" y="1688"/>
                    <a:pt x="32" y="1274"/>
                  </a:cubicBezTo>
                  <a:cubicBezTo>
                    <a:pt x="0" y="1178"/>
                    <a:pt x="0" y="1051"/>
                    <a:pt x="0" y="987"/>
                  </a:cubicBezTo>
                  <a:cubicBezTo>
                    <a:pt x="0" y="414"/>
                    <a:pt x="351" y="1"/>
                    <a:pt x="796" y="1"/>
                  </a:cubicBezTo>
                  <a:cubicBezTo>
                    <a:pt x="1274" y="32"/>
                    <a:pt x="1624" y="478"/>
                    <a:pt x="1624" y="987"/>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49"/>
            <p:cNvSpPr/>
            <p:nvPr/>
          </p:nvSpPr>
          <p:spPr>
            <a:xfrm>
              <a:off x="6348909" y="3854464"/>
              <a:ext cx="18803" cy="22077"/>
            </a:xfrm>
            <a:custGeom>
              <a:rect b="b" l="l" r="r" t="t"/>
              <a:pathLst>
                <a:path extrusionOk="0" h="1497" w="1275">
                  <a:moveTo>
                    <a:pt x="638" y="1"/>
                  </a:moveTo>
                  <a:cubicBezTo>
                    <a:pt x="287" y="1"/>
                    <a:pt x="1" y="319"/>
                    <a:pt x="1" y="765"/>
                  </a:cubicBezTo>
                  <a:cubicBezTo>
                    <a:pt x="1" y="1179"/>
                    <a:pt x="287" y="1497"/>
                    <a:pt x="638" y="1497"/>
                  </a:cubicBezTo>
                  <a:cubicBezTo>
                    <a:pt x="988" y="1497"/>
                    <a:pt x="1274" y="1179"/>
                    <a:pt x="1274" y="765"/>
                  </a:cubicBezTo>
                  <a:cubicBezTo>
                    <a:pt x="1274" y="319"/>
                    <a:pt x="988" y="1"/>
                    <a:pt x="638"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49"/>
            <p:cNvSpPr/>
            <p:nvPr/>
          </p:nvSpPr>
          <p:spPr>
            <a:xfrm>
              <a:off x="6071439" y="4265288"/>
              <a:ext cx="83574" cy="50245"/>
            </a:xfrm>
            <a:custGeom>
              <a:rect b="b" l="l" r="r" t="t"/>
              <a:pathLst>
                <a:path extrusionOk="0" h="3407" w="5667">
                  <a:moveTo>
                    <a:pt x="0" y="1783"/>
                  </a:moveTo>
                  <a:cubicBezTo>
                    <a:pt x="36" y="1792"/>
                    <a:pt x="87" y="1804"/>
                    <a:pt x="150" y="1820"/>
                  </a:cubicBezTo>
                  <a:lnTo>
                    <a:pt x="150" y="1820"/>
                  </a:lnTo>
                  <a:lnTo>
                    <a:pt x="32" y="1783"/>
                  </a:lnTo>
                  <a:close/>
                  <a:moveTo>
                    <a:pt x="5667" y="0"/>
                  </a:moveTo>
                  <a:cubicBezTo>
                    <a:pt x="5635" y="0"/>
                    <a:pt x="4553" y="605"/>
                    <a:pt x="4807" y="2929"/>
                  </a:cubicBezTo>
                  <a:cubicBezTo>
                    <a:pt x="3979" y="2751"/>
                    <a:pt x="978" y="2024"/>
                    <a:pt x="150" y="1820"/>
                  </a:cubicBezTo>
                  <a:lnTo>
                    <a:pt x="150" y="1820"/>
                  </a:lnTo>
                  <a:lnTo>
                    <a:pt x="5189" y="3407"/>
                  </a:lnTo>
                  <a:cubicBezTo>
                    <a:pt x="4680" y="1783"/>
                    <a:pt x="5349" y="478"/>
                    <a:pt x="5667"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49"/>
            <p:cNvSpPr/>
            <p:nvPr/>
          </p:nvSpPr>
          <p:spPr>
            <a:xfrm>
              <a:off x="6350797" y="4225379"/>
              <a:ext cx="56822" cy="93440"/>
            </a:xfrm>
            <a:custGeom>
              <a:rect b="b" l="l" r="r" t="t"/>
              <a:pathLst>
                <a:path extrusionOk="0" h="6336" w="3853">
                  <a:moveTo>
                    <a:pt x="3852" y="0"/>
                  </a:moveTo>
                  <a:cubicBezTo>
                    <a:pt x="3851" y="0"/>
                    <a:pt x="3849" y="1"/>
                    <a:pt x="3846" y="2"/>
                  </a:cubicBezTo>
                  <a:lnTo>
                    <a:pt x="3846" y="2"/>
                  </a:lnTo>
                  <a:cubicBezTo>
                    <a:pt x="3848" y="1"/>
                    <a:pt x="3850" y="1"/>
                    <a:pt x="3852" y="0"/>
                  </a:cubicBezTo>
                  <a:close/>
                  <a:moveTo>
                    <a:pt x="3846" y="2"/>
                  </a:moveTo>
                  <a:cubicBezTo>
                    <a:pt x="3063" y="165"/>
                    <a:pt x="2238" y="214"/>
                    <a:pt x="1491" y="214"/>
                  </a:cubicBezTo>
                  <a:cubicBezTo>
                    <a:pt x="934" y="214"/>
                    <a:pt x="421" y="187"/>
                    <a:pt x="0" y="159"/>
                  </a:cubicBezTo>
                  <a:lnTo>
                    <a:pt x="0" y="159"/>
                  </a:lnTo>
                  <a:cubicBezTo>
                    <a:pt x="223" y="2101"/>
                    <a:pt x="382" y="4298"/>
                    <a:pt x="255" y="6335"/>
                  </a:cubicBezTo>
                  <a:cubicBezTo>
                    <a:pt x="414" y="5571"/>
                    <a:pt x="637" y="2929"/>
                    <a:pt x="478" y="605"/>
                  </a:cubicBezTo>
                  <a:cubicBezTo>
                    <a:pt x="2057" y="605"/>
                    <a:pt x="3727" y="33"/>
                    <a:pt x="3846" y="2"/>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49"/>
            <p:cNvSpPr/>
            <p:nvPr/>
          </p:nvSpPr>
          <p:spPr>
            <a:xfrm>
              <a:off x="6400557" y="3862443"/>
              <a:ext cx="13627" cy="2374"/>
            </a:xfrm>
            <a:custGeom>
              <a:rect b="b" l="l" r="r" t="t"/>
              <a:pathLst>
                <a:path extrusionOk="0" h="161" w="924">
                  <a:moveTo>
                    <a:pt x="924" y="1"/>
                  </a:moveTo>
                  <a:cubicBezTo>
                    <a:pt x="828" y="1"/>
                    <a:pt x="797" y="65"/>
                    <a:pt x="701" y="65"/>
                  </a:cubicBezTo>
                  <a:cubicBezTo>
                    <a:pt x="637" y="65"/>
                    <a:pt x="542" y="96"/>
                    <a:pt x="478" y="96"/>
                  </a:cubicBezTo>
                  <a:lnTo>
                    <a:pt x="1" y="96"/>
                  </a:lnTo>
                  <a:cubicBezTo>
                    <a:pt x="64" y="128"/>
                    <a:pt x="160" y="160"/>
                    <a:pt x="223" y="160"/>
                  </a:cubicBezTo>
                  <a:lnTo>
                    <a:pt x="478" y="160"/>
                  </a:lnTo>
                  <a:cubicBezTo>
                    <a:pt x="542" y="160"/>
                    <a:pt x="637" y="160"/>
                    <a:pt x="701" y="128"/>
                  </a:cubicBezTo>
                  <a:cubicBezTo>
                    <a:pt x="797" y="96"/>
                    <a:pt x="828" y="65"/>
                    <a:pt x="924" y="1"/>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49"/>
            <p:cNvSpPr/>
            <p:nvPr/>
          </p:nvSpPr>
          <p:spPr>
            <a:xfrm>
              <a:off x="6396339" y="3854464"/>
              <a:ext cx="21133" cy="5176"/>
            </a:xfrm>
            <a:custGeom>
              <a:rect b="b" l="l" r="r" t="t"/>
              <a:pathLst>
                <a:path extrusionOk="0" h="351" w="1433">
                  <a:moveTo>
                    <a:pt x="478" y="1"/>
                  </a:moveTo>
                  <a:cubicBezTo>
                    <a:pt x="446" y="33"/>
                    <a:pt x="382" y="33"/>
                    <a:pt x="350" y="33"/>
                  </a:cubicBezTo>
                  <a:cubicBezTo>
                    <a:pt x="318" y="64"/>
                    <a:pt x="287" y="64"/>
                    <a:pt x="223" y="96"/>
                  </a:cubicBezTo>
                  <a:cubicBezTo>
                    <a:pt x="223" y="160"/>
                    <a:pt x="191" y="160"/>
                    <a:pt x="159" y="192"/>
                  </a:cubicBezTo>
                  <a:lnTo>
                    <a:pt x="96" y="287"/>
                  </a:lnTo>
                  <a:lnTo>
                    <a:pt x="0" y="351"/>
                  </a:lnTo>
                  <a:cubicBezTo>
                    <a:pt x="32" y="351"/>
                    <a:pt x="96" y="319"/>
                    <a:pt x="159" y="319"/>
                  </a:cubicBezTo>
                  <a:cubicBezTo>
                    <a:pt x="191" y="319"/>
                    <a:pt x="223" y="287"/>
                    <a:pt x="287" y="287"/>
                  </a:cubicBezTo>
                  <a:cubicBezTo>
                    <a:pt x="318" y="287"/>
                    <a:pt x="350" y="224"/>
                    <a:pt x="382" y="224"/>
                  </a:cubicBezTo>
                  <a:cubicBezTo>
                    <a:pt x="382" y="224"/>
                    <a:pt x="446" y="192"/>
                    <a:pt x="478" y="192"/>
                  </a:cubicBezTo>
                  <a:lnTo>
                    <a:pt x="732" y="192"/>
                  </a:lnTo>
                  <a:cubicBezTo>
                    <a:pt x="796" y="160"/>
                    <a:pt x="892" y="160"/>
                    <a:pt x="955" y="160"/>
                  </a:cubicBezTo>
                  <a:cubicBezTo>
                    <a:pt x="1019" y="160"/>
                    <a:pt x="1114" y="96"/>
                    <a:pt x="1178" y="96"/>
                  </a:cubicBezTo>
                  <a:cubicBezTo>
                    <a:pt x="1274" y="64"/>
                    <a:pt x="1369" y="64"/>
                    <a:pt x="1433" y="33"/>
                  </a:cubicBezTo>
                  <a:cubicBezTo>
                    <a:pt x="1305" y="33"/>
                    <a:pt x="1242" y="1"/>
                    <a:pt x="1146" y="1"/>
                  </a:cubicBezTo>
                  <a:close/>
                </a:path>
              </a:pathLst>
            </a:custGeom>
            <a:solidFill>
              <a:srgbClr val="4616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49"/>
            <p:cNvSpPr/>
            <p:nvPr/>
          </p:nvSpPr>
          <p:spPr>
            <a:xfrm>
              <a:off x="6405246" y="3894919"/>
              <a:ext cx="9881" cy="2758"/>
            </a:xfrm>
            <a:custGeom>
              <a:rect b="b" l="l" r="r" t="t"/>
              <a:pathLst>
                <a:path extrusionOk="0" h="187" w="670">
                  <a:moveTo>
                    <a:pt x="347" y="1"/>
                  </a:moveTo>
                  <a:cubicBezTo>
                    <a:pt x="247" y="1"/>
                    <a:pt x="128" y="30"/>
                    <a:pt x="1" y="123"/>
                  </a:cubicBezTo>
                  <a:cubicBezTo>
                    <a:pt x="1" y="155"/>
                    <a:pt x="1" y="155"/>
                    <a:pt x="33" y="187"/>
                  </a:cubicBezTo>
                  <a:cubicBezTo>
                    <a:pt x="164" y="95"/>
                    <a:pt x="284" y="68"/>
                    <a:pt x="380" y="68"/>
                  </a:cubicBezTo>
                  <a:cubicBezTo>
                    <a:pt x="518" y="68"/>
                    <a:pt x="606" y="123"/>
                    <a:pt x="606" y="123"/>
                  </a:cubicBezTo>
                  <a:cubicBezTo>
                    <a:pt x="606" y="133"/>
                    <a:pt x="609" y="137"/>
                    <a:pt x="614" y="137"/>
                  </a:cubicBezTo>
                  <a:cubicBezTo>
                    <a:pt x="624" y="137"/>
                    <a:pt x="638" y="123"/>
                    <a:pt x="638" y="123"/>
                  </a:cubicBezTo>
                  <a:cubicBezTo>
                    <a:pt x="670" y="123"/>
                    <a:pt x="638" y="91"/>
                    <a:pt x="638" y="91"/>
                  </a:cubicBezTo>
                  <a:cubicBezTo>
                    <a:pt x="638" y="91"/>
                    <a:pt x="522" y="1"/>
                    <a:pt x="347" y="1"/>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49"/>
            <p:cNvSpPr/>
            <p:nvPr/>
          </p:nvSpPr>
          <p:spPr>
            <a:xfrm>
              <a:off x="6372860" y="3797758"/>
              <a:ext cx="41322" cy="22446"/>
            </a:xfrm>
            <a:custGeom>
              <a:rect b="b" l="l" r="r" t="t"/>
              <a:pathLst>
                <a:path extrusionOk="0" h="1522" w="2802">
                  <a:moveTo>
                    <a:pt x="420" y="0"/>
                  </a:moveTo>
                  <a:cubicBezTo>
                    <a:pt x="287" y="0"/>
                    <a:pt x="147" y="8"/>
                    <a:pt x="0" y="26"/>
                  </a:cubicBezTo>
                  <a:cubicBezTo>
                    <a:pt x="0" y="26"/>
                    <a:pt x="1306" y="89"/>
                    <a:pt x="1847" y="1363"/>
                  </a:cubicBezTo>
                  <a:cubicBezTo>
                    <a:pt x="2165" y="1426"/>
                    <a:pt x="2484" y="1458"/>
                    <a:pt x="2802" y="1522"/>
                  </a:cubicBezTo>
                  <a:cubicBezTo>
                    <a:pt x="2802" y="1522"/>
                    <a:pt x="2249" y="0"/>
                    <a:pt x="420" y="0"/>
                  </a:cubicBezTo>
                  <a:close/>
                </a:path>
              </a:pathLst>
            </a:custGeom>
            <a:solidFill>
              <a:srgbClr val="9C7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49"/>
            <p:cNvSpPr/>
            <p:nvPr/>
          </p:nvSpPr>
          <p:spPr>
            <a:xfrm>
              <a:off x="6334353" y="3837504"/>
              <a:ext cx="84488" cy="15101"/>
            </a:xfrm>
            <a:custGeom>
              <a:rect b="b" l="l" r="r" t="t"/>
              <a:pathLst>
                <a:path extrusionOk="0" h="1024" w="5729">
                  <a:moveTo>
                    <a:pt x="4013" y="0"/>
                  </a:moveTo>
                  <a:cubicBezTo>
                    <a:pt x="2894" y="0"/>
                    <a:pt x="1390" y="133"/>
                    <a:pt x="1" y="737"/>
                  </a:cubicBezTo>
                  <a:lnTo>
                    <a:pt x="1" y="801"/>
                  </a:lnTo>
                  <a:cubicBezTo>
                    <a:pt x="33" y="864"/>
                    <a:pt x="33" y="960"/>
                    <a:pt x="33" y="1023"/>
                  </a:cubicBezTo>
                  <a:cubicBezTo>
                    <a:pt x="33" y="1023"/>
                    <a:pt x="1781" y="227"/>
                    <a:pt x="4399" y="227"/>
                  </a:cubicBezTo>
                  <a:cubicBezTo>
                    <a:pt x="4694" y="227"/>
                    <a:pt x="5001" y="237"/>
                    <a:pt x="5317" y="259"/>
                  </a:cubicBezTo>
                  <a:cubicBezTo>
                    <a:pt x="5508" y="546"/>
                    <a:pt x="5668" y="832"/>
                    <a:pt x="5668" y="832"/>
                  </a:cubicBezTo>
                  <a:cubicBezTo>
                    <a:pt x="5729" y="435"/>
                    <a:pt x="5525" y="66"/>
                    <a:pt x="5481" y="66"/>
                  </a:cubicBezTo>
                  <a:cubicBezTo>
                    <a:pt x="5479" y="66"/>
                    <a:pt x="5478" y="67"/>
                    <a:pt x="5477" y="68"/>
                  </a:cubicBezTo>
                  <a:cubicBezTo>
                    <a:pt x="5184" y="45"/>
                    <a:pt x="4663" y="0"/>
                    <a:pt x="4013" y="0"/>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49"/>
            <p:cNvSpPr/>
            <p:nvPr/>
          </p:nvSpPr>
          <p:spPr>
            <a:xfrm>
              <a:off x="6374261" y="3503047"/>
              <a:ext cx="205182" cy="186866"/>
            </a:xfrm>
            <a:custGeom>
              <a:rect b="b" l="l" r="r" t="t"/>
              <a:pathLst>
                <a:path extrusionOk="0" h="12671" w="13913">
                  <a:moveTo>
                    <a:pt x="6957" y="0"/>
                  </a:moveTo>
                  <a:cubicBezTo>
                    <a:pt x="5341" y="0"/>
                    <a:pt x="3726" y="621"/>
                    <a:pt x="2484" y="1863"/>
                  </a:cubicBezTo>
                  <a:cubicBezTo>
                    <a:pt x="1" y="4346"/>
                    <a:pt x="1" y="8357"/>
                    <a:pt x="2484" y="10808"/>
                  </a:cubicBezTo>
                  <a:cubicBezTo>
                    <a:pt x="3726" y="12050"/>
                    <a:pt x="5341" y="12671"/>
                    <a:pt x="6957" y="12671"/>
                  </a:cubicBezTo>
                  <a:cubicBezTo>
                    <a:pt x="8572" y="12671"/>
                    <a:pt x="10188" y="12050"/>
                    <a:pt x="11430" y="10808"/>
                  </a:cubicBezTo>
                  <a:cubicBezTo>
                    <a:pt x="13913" y="8357"/>
                    <a:pt x="13913" y="4346"/>
                    <a:pt x="11430" y="1863"/>
                  </a:cubicBezTo>
                  <a:cubicBezTo>
                    <a:pt x="10188" y="621"/>
                    <a:pt x="8572" y="0"/>
                    <a:pt x="6957" y="0"/>
                  </a:cubicBezTo>
                  <a:close/>
                </a:path>
              </a:pathLst>
            </a:custGeom>
            <a:solidFill>
              <a:srgbClr val="F4D5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49"/>
            <p:cNvSpPr/>
            <p:nvPr/>
          </p:nvSpPr>
          <p:spPr>
            <a:xfrm>
              <a:off x="6348437" y="3468064"/>
              <a:ext cx="256828" cy="257300"/>
            </a:xfrm>
            <a:custGeom>
              <a:rect b="b" l="l" r="r" t="t"/>
              <a:pathLst>
                <a:path extrusionOk="0" h="17447" w="17415">
                  <a:moveTo>
                    <a:pt x="17415" y="8723"/>
                  </a:moveTo>
                  <a:cubicBezTo>
                    <a:pt x="17415" y="13530"/>
                    <a:pt x="13499" y="17446"/>
                    <a:pt x="8692" y="17446"/>
                  </a:cubicBezTo>
                  <a:cubicBezTo>
                    <a:pt x="3885" y="17446"/>
                    <a:pt x="1" y="13530"/>
                    <a:pt x="1" y="8723"/>
                  </a:cubicBezTo>
                  <a:cubicBezTo>
                    <a:pt x="1" y="3916"/>
                    <a:pt x="3885" y="1"/>
                    <a:pt x="8692" y="1"/>
                  </a:cubicBezTo>
                  <a:cubicBezTo>
                    <a:pt x="13499" y="1"/>
                    <a:pt x="17415" y="3916"/>
                    <a:pt x="17415" y="8723"/>
                  </a:cubicBezTo>
                  <a:close/>
                </a:path>
              </a:pathLst>
            </a:custGeom>
            <a:solidFill>
              <a:srgbClr val="ECB9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49"/>
            <p:cNvSpPr/>
            <p:nvPr/>
          </p:nvSpPr>
          <p:spPr>
            <a:xfrm>
              <a:off x="6600569" y="4313175"/>
              <a:ext cx="100475" cy="18316"/>
            </a:xfrm>
            <a:custGeom>
              <a:rect b="b" l="l" r="r" t="t"/>
              <a:pathLst>
                <a:path extrusionOk="0" h="1242" w="6813">
                  <a:moveTo>
                    <a:pt x="6495" y="1242"/>
                  </a:moveTo>
                  <a:lnTo>
                    <a:pt x="0" y="1242"/>
                  </a:lnTo>
                  <a:lnTo>
                    <a:pt x="0" y="1210"/>
                  </a:lnTo>
                  <a:lnTo>
                    <a:pt x="191" y="1210"/>
                  </a:lnTo>
                  <a:cubicBezTo>
                    <a:pt x="350" y="1178"/>
                    <a:pt x="1083" y="764"/>
                    <a:pt x="1083" y="764"/>
                  </a:cubicBezTo>
                  <a:cubicBezTo>
                    <a:pt x="1083" y="764"/>
                    <a:pt x="2070" y="573"/>
                    <a:pt x="2802" y="64"/>
                  </a:cubicBezTo>
                  <a:cubicBezTo>
                    <a:pt x="2897" y="0"/>
                    <a:pt x="6495" y="446"/>
                    <a:pt x="6495" y="446"/>
                  </a:cubicBezTo>
                  <a:cubicBezTo>
                    <a:pt x="6495" y="446"/>
                    <a:pt x="6813" y="924"/>
                    <a:pt x="6495" y="1242"/>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49"/>
            <p:cNvSpPr/>
            <p:nvPr/>
          </p:nvSpPr>
          <p:spPr>
            <a:xfrm>
              <a:off x="6424507" y="3704226"/>
              <a:ext cx="164331" cy="163373"/>
            </a:xfrm>
            <a:custGeom>
              <a:rect b="b" l="l" r="r" t="t"/>
              <a:pathLst>
                <a:path extrusionOk="0" h="11078" w="11143">
                  <a:moveTo>
                    <a:pt x="7450" y="1"/>
                  </a:moveTo>
                  <a:lnTo>
                    <a:pt x="7450" y="1"/>
                  </a:lnTo>
                  <a:cubicBezTo>
                    <a:pt x="7450" y="1"/>
                    <a:pt x="7641" y="3216"/>
                    <a:pt x="7991" y="4999"/>
                  </a:cubicBezTo>
                  <a:cubicBezTo>
                    <a:pt x="4266" y="5540"/>
                    <a:pt x="510" y="5795"/>
                    <a:pt x="510" y="5795"/>
                  </a:cubicBezTo>
                  <a:cubicBezTo>
                    <a:pt x="510" y="5795"/>
                    <a:pt x="0" y="8946"/>
                    <a:pt x="1528" y="10984"/>
                  </a:cubicBezTo>
                  <a:cubicBezTo>
                    <a:pt x="1781" y="11048"/>
                    <a:pt x="2093" y="11078"/>
                    <a:pt x="2448" y="11078"/>
                  </a:cubicBezTo>
                  <a:cubicBezTo>
                    <a:pt x="4907" y="11078"/>
                    <a:pt x="9421" y="9645"/>
                    <a:pt x="10506" y="8309"/>
                  </a:cubicBezTo>
                  <a:cubicBezTo>
                    <a:pt x="11142" y="6113"/>
                    <a:pt x="7450" y="1"/>
                    <a:pt x="7450" y="1"/>
                  </a:cubicBezTo>
                  <a:close/>
                </a:path>
              </a:pathLst>
            </a:custGeom>
            <a:solidFill>
              <a:srgbClr val="F4E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49"/>
            <p:cNvSpPr/>
            <p:nvPr/>
          </p:nvSpPr>
          <p:spPr>
            <a:xfrm>
              <a:off x="6641879" y="4311597"/>
              <a:ext cx="16915" cy="20366"/>
            </a:xfrm>
            <a:custGeom>
              <a:rect b="b" l="l" r="r" t="t"/>
              <a:pathLst>
                <a:path extrusionOk="0" h="1381" w="1147">
                  <a:moveTo>
                    <a:pt x="455" y="0"/>
                  </a:moveTo>
                  <a:cubicBezTo>
                    <a:pt x="245" y="0"/>
                    <a:pt x="1" y="171"/>
                    <a:pt x="1" y="171"/>
                  </a:cubicBezTo>
                  <a:cubicBezTo>
                    <a:pt x="1" y="171"/>
                    <a:pt x="797" y="903"/>
                    <a:pt x="733" y="1381"/>
                  </a:cubicBezTo>
                  <a:lnTo>
                    <a:pt x="1147" y="1381"/>
                  </a:lnTo>
                  <a:cubicBezTo>
                    <a:pt x="1147" y="1381"/>
                    <a:pt x="988" y="489"/>
                    <a:pt x="542" y="12"/>
                  </a:cubicBezTo>
                  <a:cubicBezTo>
                    <a:pt x="514" y="4"/>
                    <a:pt x="485" y="0"/>
                    <a:pt x="455" y="0"/>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49"/>
            <p:cNvSpPr/>
            <p:nvPr/>
          </p:nvSpPr>
          <p:spPr>
            <a:xfrm>
              <a:off x="6485535" y="3761507"/>
              <a:ext cx="140868" cy="287812"/>
            </a:xfrm>
            <a:custGeom>
              <a:rect b="b" l="l" r="r" t="t"/>
              <a:pathLst>
                <a:path extrusionOk="0" h="19516" w="9552">
                  <a:moveTo>
                    <a:pt x="3694" y="0"/>
                  </a:moveTo>
                  <a:cubicBezTo>
                    <a:pt x="2834" y="0"/>
                    <a:pt x="2357" y="860"/>
                    <a:pt x="2357" y="860"/>
                  </a:cubicBezTo>
                  <a:cubicBezTo>
                    <a:pt x="2357" y="860"/>
                    <a:pt x="2031" y="778"/>
                    <a:pt x="1590" y="778"/>
                  </a:cubicBezTo>
                  <a:cubicBezTo>
                    <a:pt x="1480" y="778"/>
                    <a:pt x="1363" y="784"/>
                    <a:pt x="1242" y="796"/>
                  </a:cubicBezTo>
                  <a:cubicBezTo>
                    <a:pt x="637" y="892"/>
                    <a:pt x="415" y="1528"/>
                    <a:pt x="415" y="1528"/>
                  </a:cubicBezTo>
                  <a:cubicBezTo>
                    <a:pt x="1" y="5412"/>
                    <a:pt x="319" y="8755"/>
                    <a:pt x="1083" y="11525"/>
                  </a:cubicBezTo>
                  <a:cubicBezTo>
                    <a:pt x="1306" y="12384"/>
                    <a:pt x="1593" y="13180"/>
                    <a:pt x="1911" y="13944"/>
                  </a:cubicBezTo>
                  <a:cubicBezTo>
                    <a:pt x="2707" y="15759"/>
                    <a:pt x="3694" y="17191"/>
                    <a:pt x="4776" y="18242"/>
                  </a:cubicBezTo>
                  <a:cubicBezTo>
                    <a:pt x="5508" y="18942"/>
                    <a:pt x="6304" y="19324"/>
                    <a:pt x="7132" y="19515"/>
                  </a:cubicBezTo>
                  <a:cubicBezTo>
                    <a:pt x="7100" y="19324"/>
                    <a:pt x="7100" y="19101"/>
                    <a:pt x="7036" y="18910"/>
                  </a:cubicBezTo>
                  <a:cubicBezTo>
                    <a:pt x="6973" y="18146"/>
                    <a:pt x="6973" y="17350"/>
                    <a:pt x="7036" y="16555"/>
                  </a:cubicBezTo>
                  <a:cubicBezTo>
                    <a:pt x="7036" y="16555"/>
                    <a:pt x="9551" y="15886"/>
                    <a:pt x="9233" y="14071"/>
                  </a:cubicBezTo>
                  <a:lnTo>
                    <a:pt x="9233" y="13976"/>
                  </a:lnTo>
                  <a:cubicBezTo>
                    <a:pt x="9166" y="13981"/>
                    <a:pt x="9099" y="13983"/>
                    <a:pt x="9033" y="13983"/>
                  </a:cubicBezTo>
                  <a:cubicBezTo>
                    <a:pt x="7412" y="13983"/>
                    <a:pt x="6172" y="12512"/>
                    <a:pt x="5285" y="10952"/>
                  </a:cubicBezTo>
                  <a:cubicBezTo>
                    <a:pt x="5094" y="9965"/>
                    <a:pt x="5031" y="8882"/>
                    <a:pt x="5063" y="7959"/>
                  </a:cubicBezTo>
                  <a:cubicBezTo>
                    <a:pt x="5063" y="7004"/>
                    <a:pt x="5190" y="6208"/>
                    <a:pt x="5285" y="5667"/>
                  </a:cubicBezTo>
                  <a:cubicBezTo>
                    <a:pt x="5285" y="5603"/>
                    <a:pt x="5349" y="5540"/>
                    <a:pt x="5349" y="5508"/>
                  </a:cubicBezTo>
                  <a:cubicBezTo>
                    <a:pt x="5922" y="2611"/>
                    <a:pt x="4585" y="0"/>
                    <a:pt x="3694" y="0"/>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49"/>
            <p:cNvSpPr/>
            <p:nvPr/>
          </p:nvSpPr>
          <p:spPr>
            <a:xfrm>
              <a:off x="6487880" y="3589205"/>
              <a:ext cx="84533" cy="81701"/>
            </a:xfrm>
            <a:custGeom>
              <a:rect b="b" l="l" r="r" t="t"/>
              <a:pathLst>
                <a:path extrusionOk="0" h="5540" w="5732">
                  <a:moveTo>
                    <a:pt x="1784" y="0"/>
                  </a:moveTo>
                  <a:lnTo>
                    <a:pt x="1" y="1751"/>
                  </a:lnTo>
                  <a:lnTo>
                    <a:pt x="2993" y="5125"/>
                  </a:lnTo>
                  <a:lnTo>
                    <a:pt x="3344" y="5539"/>
                  </a:lnTo>
                  <a:lnTo>
                    <a:pt x="3598" y="5285"/>
                  </a:lnTo>
                  <a:lnTo>
                    <a:pt x="5731" y="3184"/>
                  </a:lnTo>
                  <a:lnTo>
                    <a:pt x="1784" y="0"/>
                  </a:ln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49"/>
            <p:cNvSpPr/>
            <p:nvPr/>
          </p:nvSpPr>
          <p:spPr>
            <a:xfrm>
              <a:off x="6435303" y="3543191"/>
              <a:ext cx="93912" cy="127713"/>
            </a:xfrm>
            <a:custGeom>
              <a:rect b="b" l="l" r="r" t="t"/>
              <a:pathLst>
                <a:path extrusionOk="0" h="8660" w="6368">
                  <a:moveTo>
                    <a:pt x="6145" y="6813"/>
                  </a:moveTo>
                  <a:cubicBezTo>
                    <a:pt x="6049" y="7322"/>
                    <a:pt x="5890" y="7895"/>
                    <a:pt x="5794" y="8150"/>
                  </a:cubicBezTo>
                  <a:cubicBezTo>
                    <a:pt x="5763" y="8245"/>
                    <a:pt x="5731" y="8309"/>
                    <a:pt x="5635" y="8373"/>
                  </a:cubicBezTo>
                  <a:lnTo>
                    <a:pt x="5253" y="8564"/>
                  </a:lnTo>
                  <a:cubicBezTo>
                    <a:pt x="5126" y="8596"/>
                    <a:pt x="4999" y="8659"/>
                    <a:pt x="4903" y="8596"/>
                  </a:cubicBezTo>
                  <a:cubicBezTo>
                    <a:pt x="4234" y="8436"/>
                    <a:pt x="3725" y="8277"/>
                    <a:pt x="3279" y="8086"/>
                  </a:cubicBezTo>
                  <a:cubicBezTo>
                    <a:pt x="3216" y="8023"/>
                    <a:pt x="3088" y="7927"/>
                    <a:pt x="3025" y="7863"/>
                  </a:cubicBezTo>
                  <a:cubicBezTo>
                    <a:pt x="2165" y="7131"/>
                    <a:pt x="1847" y="6749"/>
                    <a:pt x="1529" y="6144"/>
                  </a:cubicBezTo>
                  <a:lnTo>
                    <a:pt x="1529" y="6144"/>
                  </a:lnTo>
                  <a:lnTo>
                    <a:pt x="1529" y="6144"/>
                  </a:lnTo>
                  <a:cubicBezTo>
                    <a:pt x="1146" y="5794"/>
                    <a:pt x="955" y="5476"/>
                    <a:pt x="860" y="5221"/>
                  </a:cubicBezTo>
                  <a:cubicBezTo>
                    <a:pt x="828" y="5157"/>
                    <a:pt x="828" y="5094"/>
                    <a:pt x="796" y="5030"/>
                  </a:cubicBezTo>
                  <a:cubicBezTo>
                    <a:pt x="733" y="4935"/>
                    <a:pt x="733" y="4903"/>
                    <a:pt x="733" y="4903"/>
                  </a:cubicBezTo>
                  <a:lnTo>
                    <a:pt x="319" y="4839"/>
                  </a:lnTo>
                  <a:cubicBezTo>
                    <a:pt x="0" y="4043"/>
                    <a:pt x="64" y="3470"/>
                    <a:pt x="64" y="3470"/>
                  </a:cubicBezTo>
                  <a:cubicBezTo>
                    <a:pt x="96" y="2006"/>
                    <a:pt x="1688" y="0"/>
                    <a:pt x="4330" y="1242"/>
                  </a:cubicBezTo>
                  <a:cubicBezTo>
                    <a:pt x="5890" y="2038"/>
                    <a:pt x="5635" y="4202"/>
                    <a:pt x="5635" y="4202"/>
                  </a:cubicBezTo>
                  <a:lnTo>
                    <a:pt x="5922" y="4712"/>
                  </a:lnTo>
                  <a:cubicBezTo>
                    <a:pt x="6272" y="5348"/>
                    <a:pt x="6367" y="6113"/>
                    <a:pt x="6145" y="6813"/>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49"/>
            <p:cNvSpPr/>
            <p:nvPr/>
          </p:nvSpPr>
          <p:spPr>
            <a:xfrm>
              <a:off x="6706210" y="3704226"/>
              <a:ext cx="110813" cy="323486"/>
            </a:xfrm>
            <a:custGeom>
              <a:rect b="b" l="l" r="r" t="t"/>
              <a:pathLst>
                <a:path extrusionOk="0" h="21935" w="7514">
                  <a:moveTo>
                    <a:pt x="0" y="1"/>
                  </a:moveTo>
                  <a:cubicBezTo>
                    <a:pt x="1401" y="2134"/>
                    <a:pt x="2515" y="5062"/>
                    <a:pt x="3375" y="8660"/>
                  </a:cubicBezTo>
                  <a:cubicBezTo>
                    <a:pt x="5062" y="12926"/>
                    <a:pt x="6463" y="17510"/>
                    <a:pt x="7513" y="21935"/>
                  </a:cubicBezTo>
                  <a:cubicBezTo>
                    <a:pt x="6940" y="9584"/>
                    <a:pt x="1" y="2"/>
                    <a:pt x="0" y="1"/>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49"/>
            <p:cNvSpPr/>
            <p:nvPr/>
          </p:nvSpPr>
          <p:spPr>
            <a:xfrm>
              <a:off x="6530605" y="3623391"/>
              <a:ext cx="325846" cy="700860"/>
            </a:xfrm>
            <a:custGeom>
              <a:rect b="b" l="l" r="r" t="t"/>
              <a:pathLst>
                <a:path extrusionOk="0" h="47524" w="22095">
                  <a:moveTo>
                    <a:pt x="2155" y="0"/>
                  </a:moveTo>
                  <a:cubicBezTo>
                    <a:pt x="2022" y="0"/>
                    <a:pt x="1887" y="2"/>
                    <a:pt x="1752" y="6"/>
                  </a:cubicBezTo>
                  <a:cubicBezTo>
                    <a:pt x="1752" y="6"/>
                    <a:pt x="1879" y="1407"/>
                    <a:pt x="956" y="2680"/>
                  </a:cubicBezTo>
                  <a:cubicBezTo>
                    <a:pt x="733" y="3030"/>
                    <a:pt x="415" y="3380"/>
                    <a:pt x="1" y="3667"/>
                  </a:cubicBezTo>
                  <a:cubicBezTo>
                    <a:pt x="192" y="6850"/>
                    <a:pt x="2166" y="10957"/>
                    <a:pt x="4171" y="12231"/>
                  </a:cubicBezTo>
                  <a:cubicBezTo>
                    <a:pt x="5286" y="13822"/>
                    <a:pt x="5604" y="15541"/>
                    <a:pt x="5508" y="17356"/>
                  </a:cubicBezTo>
                  <a:cubicBezTo>
                    <a:pt x="5477" y="17865"/>
                    <a:pt x="5413" y="18311"/>
                    <a:pt x="5349" y="18820"/>
                  </a:cubicBezTo>
                  <a:cubicBezTo>
                    <a:pt x="5158" y="20126"/>
                    <a:pt x="4840" y="21494"/>
                    <a:pt x="4521" y="22991"/>
                  </a:cubicBezTo>
                  <a:cubicBezTo>
                    <a:pt x="4426" y="23436"/>
                    <a:pt x="4299" y="23882"/>
                    <a:pt x="4235" y="24391"/>
                  </a:cubicBezTo>
                  <a:cubicBezTo>
                    <a:pt x="4235" y="24455"/>
                    <a:pt x="4203" y="24582"/>
                    <a:pt x="4203" y="24646"/>
                  </a:cubicBezTo>
                  <a:cubicBezTo>
                    <a:pt x="4203" y="24742"/>
                    <a:pt x="4139" y="24869"/>
                    <a:pt x="4139" y="24964"/>
                  </a:cubicBezTo>
                  <a:cubicBezTo>
                    <a:pt x="3948" y="26079"/>
                    <a:pt x="3917" y="27161"/>
                    <a:pt x="4044" y="28275"/>
                  </a:cubicBezTo>
                  <a:cubicBezTo>
                    <a:pt x="4076" y="28466"/>
                    <a:pt x="4076" y="28657"/>
                    <a:pt x="4108" y="28880"/>
                  </a:cubicBezTo>
                  <a:cubicBezTo>
                    <a:pt x="5158" y="38112"/>
                    <a:pt x="6654" y="46421"/>
                    <a:pt x="6654" y="46421"/>
                  </a:cubicBezTo>
                  <a:cubicBezTo>
                    <a:pt x="6675" y="46442"/>
                    <a:pt x="8682" y="47524"/>
                    <a:pt x="13030" y="47524"/>
                  </a:cubicBezTo>
                  <a:cubicBezTo>
                    <a:pt x="15334" y="47524"/>
                    <a:pt x="18295" y="47220"/>
                    <a:pt x="21967" y="46294"/>
                  </a:cubicBezTo>
                  <a:cubicBezTo>
                    <a:pt x="22094" y="41932"/>
                    <a:pt x="21235" y="34897"/>
                    <a:pt x="19388" y="27384"/>
                  </a:cubicBezTo>
                  <a:cubicBezTo>
                    <a:pt x="18338" y="22991"/>
                    <a:pt x="16969" y="18407"/>
                    <a:pt x="15250" y="14141"/>
                  </a:cubicBezTo>
                  <a:cubicBezTo>
                    <a:pt x="15059" y="13217"/>
                    <a:pt x="14804" y="12358"/>
                    <a:pt x="14581" y="11562"/>
                  </a:cubicBezTo>
                  <a:cubicBezTo>
                    <a:pt x="13817" y="9143"/>
                    <a:pt x="12894" y="7105"/>
                    <a:pt x="11875" y="5482"/>
                  </a:cubicBezTo>
                  <a:cubicBezTo>
                    <a:pt x="11748" y="5322"/>
                    <a:pt x="11652" y="5195"/>
                    <a:pt x="11589" y="5068"/>
                  </a:cubicBezTo>
                  <a:cubicBezTo>
                    <a:pt x="11175" y="4527"/>
                    <a:pt x="10793" y="3985"/>
                    <a:pt x="10347" y="3508"/>
                  </a:cubicBezTo>
                  <a:cubicBezTo>
                    <a:pt x="8176" y="1122"/>
                    <a:pt x="5417" y="0"/>
                    <a:pt x="2155" y="0"/>
                  </a:cubicBezTo>
                  <a:close/>
                </a:path>
              </a:pathLst>
            </a:custGeom>
            <a:solidFill>
              <a:srgbClr val="F4E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49"/>
            <p:cNvSpPr/>
            <p:nvPr/>
          </p:nvSpPr>
          <p:spPr>
            <a:xfrm>
              <a:off x="6515119" y="3628066"/>
              <a:ext cx="132875" cy="311851"/>
            </a:xfrm>
            <a:custGeom>
              <a:rect b="b" l="l" r="r" t="t"/>
              <a:pathLst>
                <a:path extrusionOk="0" h="21146" w="9010">
                  <a:moveTo>
                    <a:pt x="4508" y="0"/>
                  </a:moveTo>
                  <a:cubicBezTo>
                    <a:pt x="4271" y="0"/>
                    <a:pt x="4039" y="54"/>
                    <a:pt x="3821" y="166"/>
                  </a:cubicBezTo>
                  <a:cubicBezTo>
                    <a:pt x="2420" y="931"/>
                    <a:pt x="2101" y="2490"/>
                    <a:pt x="2292" y="4432"/>
                  </a:cubicBezTo>
                  <a:cubicBezTo>
                    <a:pt x="2388" y="4846"/>
                    <a:pt x="2420" y="5228"/>
                    <a:pt x="2483" y="5642"/>
                  </a:cubicBezTo>
                  <a:cubicBezTo>
                    <a:pt x="2802" y="7393"/>
                    <a:pt x="3439" y="9335"/>
                    <a:pt x="4075" y="11245"/>
                  </a:cubicBezTo>
                  <a:cubicBezTo>
                    <a:pt x="3852" y="11563"/>
                    <a:pt x="3598" y="11850"/>
                    <a:pt x="3375" y="12136"/>
                  </a:cubicBezTo>
                  <a:cubicBezTo>
                    <a:pt x="2547" y="13187"/>
                    <a:pt x="1942" y="13919"/>
                    <a:pt x="1497" y="14588"/>
                  </a:cubicBezTo>
                  <a:cubicBezTo>
                    <a:pt x="955" y="15384"/>
                    <a:pt x="542" y="16148"/>
                    <a:pt x="0" y="17325"/>
                  </a:cubicBezTo>
                  <a:cubicBezTo>
                    <a:pt x="96" y="17707"/>
                    <a:pt x="351" y="18090"/>
                    <a:pt x="637" y="18440"/>
                  </a:cubicBezTo>
                  <a:cubicBezTo>
                    <a:pt x="1146" y="19140"/>
                    <a:pt x="1910" y="19713"/>
                    <a:pt x="2547" y="20191"/>
                  </a:cubicBezTo>
                  <a:cubicBezTo>
                    <a:pt x="3184" y="20636"/>
                    <a:pt x="3757" y="20986"/>
                    <a:pt x="3980" y="21114"/>
                  </a:cubicBezTo>
                  <a:cubicBezTo>
                    <a:pt x="4012" y="21146"/>
                    <a:pt x="4043" y="21146"/>
                    <a:pt x="4043" y="21146"/>
                  </a:cubicBezTo>
                  <a:cubicBezTo>
                    <a:pt x="4043" y="21146"/>
                    <a:pt x="4712" y="19777"/>
                    <a:pt x="5985" y="17867"/>
                  </a:cubicBezTo>
                  <a:cubicBezTo>
                    <a:pt x="6336" y="17325"/>
                    <a:pt x="6749" y="16784"/>
                    <a:pt x="7195" y="16179"/>
                  </a:cubicBezTo>
                  <a:cubicBezTo>
                    <a:pt x="8214" y="14779"/>
                    <a:pt x="8755" y="13282"/>
                    <a:pt x="8914" y="11500"/>
                  </a:cubicBezTo>
                  <a:cubicBezTo>
                    <a:pt x="9010" y="9908"/>
                    <a:pt x="8914" y="8062"/>
                    <a:pt x="8596" y="5960"/>
                  </a:cubicBezTo>
                  <a:cubicBezTo>
                    <a:pt x="8437" y="4783"/>
                    <a:pt x="8055" y="3668"/>
                    <a:pt x="7577" y="2713"/>
                  </a:cubicBezTo>
                  <a:cubicBezTo>
                    <a:pt x="7482" y="2522"/>
                    <a:pt x="7386" y="2331"/>
                    <a:pt x="7259" y="2172"/>
                  </a:cubicBezTo>
                  <a:cubicBezTo>
                    <a:pt x="7227" y="2077"/>
                    <a:pt x="7195" y="2045"/>
                    <a:pt x="7163" y="1981"/>
                  </a:cubicBezTo>
                  <a:cubicBezTo>
                    <a:pt x="6407" y="771"/>
                    <a:pt x="5411" y="0"/>
                    <a:pt x="4508" y="0"/>
                  </a:cubicBezTo>
                  <a:close/>
                </a:path>
              </a:pathLst>
            </a:custGeom>
            <a:solidFill>
              <a:srgbClr val="F8E8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49"/>
            <p:cNvSpPr/>
            <p:nvPr/>
          </p:nvSpPr>
          <p:spPr>
            <a:xfrm>
              <a:off x="6514175" y="3882250"/>
              <a:ext cx="61984" cy="58975"/>
            </a:xfrm>
            <a:custGeom>
              <a:rect b="b" l="l" r="r" t="t"/>
              <a:pathLst>
                <a:path extrusionOk="0" h="3999" w="4203">
                  <a:moveTo>
                    <a:pt x="382" y="0"/>
                  </a:moveTo>
                  <a:cubicBezTo>
                    <a:pt x="335" y="0"/>
                    <a:pt x="293" y="8"/>
                    <a:pt x="255" y="27"/>
                  </a:cubicBezTo>
                  <a:cubicBezTo>
                    <a:pt x="224" y="27"/>
                    <a:pt x="160" y="27"/>
                    <a:pt x="128" y="59"/>
                  </a:cubicBezTo>
                  <a:cubicBezTo>
                    <a:pt x="64" y="122"/>
                    <a:pt x="1" y="186"/>
                    <a:pt x="64" y="281"/>
                  </a:cubicBezTo>
                  <a:cubicBezTo>
                    <a:pt x="96" y="409"/>
                    <a:pt x="160" y="568"/>
                    <a:pt x="287" y="759"/>
                  </a:cubicBezTo>
                  <a:cubicBezTo>
                    <a:pt x="446" y="1046"/>
                    <a:pt x="733" y="1364"/>
                    <a:pt x="1051" y="1778"/>
                  </a:cubicBezTo>
                  <a:cubicBezTo>
                    <a:pt x="1115" y="1841"/>
                    <a:pt x="1210" y="1969"/>
                    <a:pt x="1274" y="2064"/>
                  </a:cubicBezTo>
                  <a:cubicBezTo>
                    <a:pt x="1338" y="2128"/>
                    <a:pt x="1401" y="2192"/>
                    <a:pt x="1433" y="2287"/>
                  </a:cubicBezTo>
                  <a:cubicBezTo>
                    <a:pt x="1433" y="2319"/>
                    <a:pt x="1497" y="2319"/>
                    <a:pt x="1497" y="2383"/>
                  </a:cubicBezTo>
                  <a:cubicBezTo>
                    <a:pt x="2240" y="3383"/>
                    <a:pt x="3368" y="3999"/>
                    <a:pt x="3891" y="3999"/>
                  </a:cubicBezTo>
                  <a:cubicBezTo>
                    <a:pt x="3950" y="3999"/>
                    <a:pt x="4001" y="3991"/>
                    <a:pt x="4044" y="3974"/>
                  </a:cubicBezTo>
                  <a:cubicBezTo>
                    <a:pt x="4044" y="3911"/>
                    <a:pt x="4076" y="3911"/>
                    <a:pt x="4076" y="3911"/>
                  </a:cubicBezTo>
                  <a:cubicBezTo>
                    <a:pt x="4107" y="3879"/>
                    <a:pt x="4139" y="3847"/>
                    <a:pt x="4139" y="3751"/>
                  </a:cubicBezTo>
                  <a:cubicBezTo>
                    <a:pt x="4203" y="3369"/>
                    <a:pt x="3439" y="2446"/>
                    <a:pt x="2643" y="1523"/>
                  </a:cubicBezTo>
                  <a:cubicBezTo>
                    <a:pt x="2611" y="1459"/>
                    <a:pt x="2516" y="1396"/>
                    <a:pt x="2484" y="1332"/>
                  </a:cubicBezTo>
                  <a:cubicBezTo>
                    <a:pt x="2484" y="1300"/>
                    <a:pt x="2452" y="1237"/>
                    <a:pt x="2388" y="1205"/>
                  </a:cubicBezTo>
                  <a:cubicBezTo>
                    <a:pt x="2388" y="1173"/>
                    <a:pt x="2356" y="1141"/>
                    <a:pt x="2325" y="1077"/>
                  </a:cubicBezTo>
                  <a:lnTo>
                    <a:pt x="2134" y="886"/>
                  </a:lnTo>
                  <a:cubicBezTo>
                    <a:pt x="1688" y="504"/>
                    <a:pt x="1179" y="218"/>
                    <a:pt x="765" y="90"/>
                  </a:cubicBezTo>
                  <a:cubicBezTo>
                    <a:pt x="630" y="45"/>
                    <a:pt x="495" y="0"/>
                    <a:pt x="382" y="0"/>
                  </a:cubicBezTo>
                  <a:close/>
                </a:path>
              </a:pathLst>
            </a:custGeom>
            <a:solidFill>
              <a:srgbClr val="AB98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49"/>
            <p:cNvSpPr/>
            <p:nvPr/>
          </p:nvSpPr>
          <p:spPr>
            <a:xfrm>
              <a:off x="6482718" y="3602641"/>
              <a:ext cx="56822" cy="72160"/>
            </a:xfrm>
            <a:custGeom>
              <a:rect b="b" l="l" r="r" t="t"/>
              <a:pathLst>
                <a:path extrusionOk="0" h="4893" w="3853">
                  <a:moveTo>
                    <a:pt x="2262" y="0"/>
                  </a:moveTo>
                  <a:cubicBezTo>
                    <a:pt x="2002" y="0"/>
                    <a:pt x="1752" y="108"/>
                    <a:pt x="1752" y="108"/>
                  </a:cubicBezTo>
                  <a:cubicBezTo>
                    <a:pt x="1752" y="108"/>
                    <a:pt x="2388" y="1158"/>
                    <a:pt x="2102" y="1986"/>
                  </a:cubicBezTo>
                  <a:cubicBezTo>
                    <a:pt x="1784" y="2846"/>
                    <a:pt x="669" y="2623"/>
                    <a:pt x="192" y="3228"/>
                  </a:cubicBezTo>
                  <a:cubicBezTo>
                    <a:pt x="1" y="3482"/>
                    <a:pt x="128" y="4055"/>
                    <a:pt x="128" y="4055"/>
                  </a:cubicBezTo>
                  <a:cubicBezTo>
                    <a:pt x="128" y="4055"/>
                    <a:pt x="351" y="4278"/>
                    <a:pt x="701" y="4501"/>
                  </a:cubicBezTo>
                  <a:cubicBezTo>
                    <a:pt x="1057" y="4711"/>
                    <a:pt x="1483" y="4892"/>
                    <a:pt x="1877" y="4892"/>
                  </a:cubicBezTo>
                  <a:cubicBezTo>
                    <a:pt x="2082" y="4892"/>
                    <a:pt x="2278" y="4843"/>
                    <a:pt x="2452" y="4724"/>
                  </a:cubicBezTo>
                  <a:cubicBezTo>
                    <a:pt x="3089" y="4310"/>
                    <a:pt x="3853" y="1954"/>
                    <a:pt x="2548" y="44"/>
                  </a:cubicBezTo>
                  <a:lnTo>
                    <a:pt x="2516" y="44"/>
                  </a:lnTo>
                  <a:cubicBezTo>
                    <a:pt x="2436" y="12"/>
                    <a:pt x="2349" y="0"/>
                    <a:pt x="2262" y="0"/>
                  </a:cubicBezTo>
                  <a:close/>
                </a:path>
              </a:pathLst>
            </a:custGeom>
            <a:solidFill>
              <a:srgbClr val="5B1E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49"/>
            <p:cNvSpPr/>
            <p:nvPr/>
          </p:nvSpPr>
          <p:spPr>
            <a:xfrm>
              <a:off x="6493985" y="3652106"/>
              <a:ext cx="5176" cy="7536"/>
            </a:xfrm>
            <a:custGeom>
              <a:rect b="b" l="l" r="r" t="t"/>
              <a:pathLst>
                <a:path extrusionOk="0" h="511" w="351">
                  <a:moveTo>
                    <a:pt x="1" y="510"/>
                  </a:moveTo>
                  <a:cubicBezTo>
                    <a:pt x="64" y="415"/>
                    <a:pt x="160" y="351"/>
                    <a:pt x="192" y="256"/>
                  </a:cubicBezTo>
                  <a:cubicBezTo>
                    <a:pt x="224" y="224"/>
                    <a:pt x="224" y="192"/>
                    <a:pt x="255" y="160"/>
                  </a:cubicBezTo>
                  <a:cubicBezTo>
                    <a:pt x="319" y="96"/>
                    <a:pt x="319" y="65"/>
                    <a:pt x="351" y="1"/>
                  </a:cubicBezTo>
                  <a:cubicBezTo>
                    <a:pt x="351" y="33"/>
                    <a:pt x="351" y="96"/>
                    <a:pt x="319" y="160"/>
                  </a:cubicBezTo>
                  <a:cubicBezTo>
                    <a:pt x="319" y="192"/>
                    <a:pt x="255" y="256"/>
                    <a:pt x="224" y="319"/>
                  </a:cubicBezTo>
                  <a:lnTo>
                    <a:pt x="96" y="415"/>
                  </a:lnTo>
                  <a:cubicBezTo>
                    <a:pt x="96" y="478"/>
                    <a:pt x="33" y="510"/>
                    <a:pt x="1" y="510"/>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49"/>
            <p:cNvSpPr/>
            <p:nvPr/>
          </p:nvSpPr>
          <p:spPr>
            <a:xfrm>
              <a:off x="6452676" y="3615486"/>
              <a:ext cx="19260" cy="9881"/>
            </a:xfrm>
            <a:custGeom>
              <a:rect b="b" l="l" r="r" t="t"/>
              <a:pathLst>
                <a:path extrusionOk="0" h="670" w="1306">
                  <a:moveTo>
                    <a:pt x="796" y="1"/>
                  </a:moveTo>
                  <a:cubicBezTo>
                    <a:pt x="764" y="1"/>
                    <a:pt x="669" y="33"/>
                    <a:pt x="637" y="33"/>
                  </a:cubicBezTo>
                  <a:cubicBezTo>
                    <a:pt x="510" y="128"/>
                    <a:pt x="382" y="160"/>
                    <a:pt x="319" y="224"/>
                  </a:cubicBezTo>
                  <a:lnTo>
                    <a:pt x="191" y="351"/>
                  </a:lnTo>
                  <a:cubicBezTo>
                    <a:pt x="159" y="383"/>
                    <a:pt x="128" y="383"/>
                    <a:pt x="128" y="446"/>
                  </a:cubicBezTo>
                  <a:cubicBezTo>
                    <a:pt x="96" y="446"/>
                    <a:pt x="96" y="478"/>
                    <a:pt x="96" y="478"/>
                  </a:cubicBezTo>
                  <a:cubicBezTo>
                    <a:pt x="96" y="478"/>
                    <a:pt x="32" y="478"/>
                    <a:pt x="32" y="510"/>
                  </a:cubicBezTo>
                  <a:cubicBezTo>
                    <a:pt x="0" y="606"/>
                    <a:pt x="32" y="637"/>
                    <a:pt x="96" y="669"/>
                  </a:cubicBezTo>
                  <a:cubicBezTo>
                    <a:pt x="128" y="669"/>
                    <a:pt x="159" y="637"/>
                    <a:pt x="191" y="606"/>
                  </a:cubicBezTo>
                  <a:lnTo>
                    <a:pt x="191" y="574"/>
                  </a:lnTo>
                  <a:cubicBezTo>
                    <a:pt x="191" y="510"/>
                    <a:pt x="255" y="510"/>
                    <a:pt x="255" y="478"/>
                  </a:cubicBezTo>
                  <a:lnTo>
                    <a:pt x="351" y="351"/>
                  </a:lnTo>
                  <a:cubicBezTo>
                    <a:pt x="446" y="319"/>
                    <a:pt x="573" y="255"/>
                    <a:pt x="637" y="192"/>
                  </a:cubicBezTo>
                  <a:cubicBezTo>
                    <a:pt x="669" y="192"/>
                    <a:pt x="669" y="160"/>
                    <a:pt x="733" y="160"/>
                  </a:cubicBezTo>
                  <a:cubicBezTo>
                    <a:pt x="764" y="128"/>
                    <a:pt x="764" y="128"/>
                    <a:pt x="796" y="128"/>
                  </a:cubicBezTo>
                  <a:cubicBezTo>
                    <a:pt x="828" y="64"/>
                    <a:pt x="828" y="64"/>
                    <a:pt x="892" y="64"/>
                  </a:cubicBezTo>
                  <a:lnTo>
                    <a:pt x="1274" y="64"/>
                  </a:lnTo>
                  <a:cubicBezTo>
                    <a:pt x="1274" y="64"/>
                    <a:pt x="1306" y="64"/>
                    <a:pt x="1306" y="33"/>
                  </a:cubicBezTo>
                  <a:cubicBezTo>
                    <a:pt x="1306" y="33"/>
                    <a:pt x="1306" y="1"/>
                    <a:pt x="1274" y="1"/>
                  </a:cubicBezTo>
                  <a:close/>
                </a:path>
              </a:pathLst>
            </a:custGeom>
            <a:solidFill>
              <a:srgbClr val="4616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49"/>
            <p:cNvSpPr/>
            <p:nvPr/>
          </p:nvSpPr>
          <p:spPr>
            <a:xfrm>
              <a:off x="6461599" y="3622536"/>
              <a:ext cx="11282" cy="7049"/>
            </a:xfrm>
            <a:custGeom>
              <a:rect b="b" l="l" r="r" t="t"/>
              <a:pathLst>
                <a:path extrusionOk="0" h="478" w="765">
                  <a:moveTo>
                    <a:pt x="637" y="0"/>
                  </a:moveTo>
                  <a:cubicBezTo>
                    <a:pt x="605" y="32"/>
                    <a:pt x="541" y="32"/>
                    <a:pt x="510" y="32"/>
                  </a:cubicBezTo>
                  <a:cubicBezTo>
                    <a:pt x="446" y="32"/>
                    <a:pt x="382" y="96"/>
                    <a:pt x="319" y="128"/>
                  </a:cubicBezTo>
                  <a:cubicBezTo>
                    <a:pt x="223" y="159"/>
                    <a:pt x="159" y="255"/>
                    <a:pt x="128" y="287"/>
                  </a:cubicBezTo>
                  <a:cubicBezTo>
                    <a:pt x="64" y="319"/>
                    <a:pt x="0" y="382"/>
                    <a:pt x="0" y="478"/>
                  </a:cubicBezTo>
                  <a:cubicBezTo>
                    <a:pt x="32" y="382"/>
                    <a:pt x="128" y="350"/>
                    <a:pt x="191" y="319"/>
                  </a:cubicBezTo>
                  <a:cubicBezTo>
                    <a:pt x="223" y="287"/>
                    <a:pt x="287" y="255"/>
                    <a:pt x="350" y="191"/>
                  </a:cubicBezTo>
                  <a:lnTo>
                    <a:pt x="382" y="159"/>
                  </a:lnTo>
                  <a:lnTo>
                    <a:pt x="446" y="128"/>
                  </a:lnTo>
                  <a:cubicBezTo>
                    <a:pt x="446" y="128"/>
                    <a:pt x="478" y="96"/>
                    <a:pt x="510" y="96"/>
                  </a:cubicBezTo>
                  <a:cubicBezTo>
                    <a:pt x="541" y="96"/>
                    <a:pt x="605" y="32"/>
                    <a:pt x="637" y="32"/>
                  </a:cubicBezTo>
                  <a:cubicBezTo>
                    <a:pt x="669" y="32"/>
                    <a:pt x="701" y="0"/>
                    <a:pt x="764" y="0"/>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49"/>
            <p:cNvSpPr/>
            <p:nvPr/>
          </p:nvSpPr>
          <p:spPr>
            <a:xfrm>
              <a:off x="6458782" y="3633803"/>
              <a:ext cx="19732" cy="25838"/>
            </a:xfrm>
            <a:custGeom>
              <a:rect b="b" l="l" r="r" t="t"/>
              <a:pathLst>
                <a:path extrusionOk="0" h="1752" w="1338">
                  <a:moveTo>
                    <a:pt x="0" y="0"/>
                  </a:moveTo>
                  <a:cubicBezTo>
                    <a:pt x="0" y="64"/>
                    <a:pt x="414" y="1115"/>
                    <a:pt x="1146" y="1751"/>
                  </a:cubicBezTo>
                  <a:cubicBezTo>
                    <a:pt x="1210" y="1719"/>
                    <a:pt x="1274" y="1656"/>
                    <a:pt x="1337" y="1592"/>
                  </a:cubicBezTo>
                  <a:cubicBezTo>
                    <a:pt x="573" y="924"/>
                    <a:pt x="255" y="542"/>
                    <a:pt x="0"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49"/>
            <p:cNvSpPr/>
            <p:nvPr/>
          </p:nvSpPr>
          <p:spPr>
            <a:xfrm>
              <a:off x="6523570" y="3627565"/>
              <a:ext cx="159642" cy="91700"/>
            </a:xfrm>
            <a:custGeom>
              <a:rect b="b" l="l" r="r" t="t"/>
              <a:pathLst>
                <a:path extrusionOk="0" h="6218" w="10825">
                  <a:moveTo>
                    <a:pt x="6140" y="0"/>
                  </a:moveTo>
                  <a:cubicBezTo>
                    <a:pt x="5071" y="0"/>
                    <a:pt x="1377" y="301"/>
                    <a:pt x="319" y="4371"/>
                  </a:cubicBezTo>
                  <a:cubicBezTo>
                    <a:pt x="0" y="5230"/>
                    <a:pt x="478" y="5421"/>
                    <a:pt x="478" y="5421"/>
                  </a:cubicBezTo>
                  <a:lnTo>
                    <a:pt x="478" y="5485"/>
                  </a:lnTo>
                  <a:cubicBezTo>
                    <a:pt x="446" y="5644"/>
                    <a:pt x="446" y="6185"/>
                    <a:pt x="1019" y="6217"/>
                  </a:cubicBezTo>
                  <a:cubicBezTo>
                    <a:pt x="1178" y="6026"/>
                    <a:pt x="1497" y="5708"/>
                    <a:pt x="1879" y="5390"/>
                  </a:cubicBezTo>
                  <a:cubicBezTo>
                    <a:pt x="2484" y="4912"/>
                    <a:pt x="3407" y="4371"/>
                    <a:pt x="4457" y="3925"/>
                  </a:cubicBezTo>
                  <a:cubicBezTo>
                    <a:pt x="5317" y="3607"/>
                    <a:pt x="6208" y="3320"/>
                    <a:pt x="7259" y="3161"/>
                  </a:cubicBezTo>
                  <a:cubicBezTo>
                    <a:pt x="7790" y="3085"/>
                    <a:pt x="8337" y="3045"/>
                    <a:pt x="8901" y="3045"/>
                  </a:cubicBezTo>
                  <a:cubicBezTo>
                    <a:pt x="9519" y="3045"/>
                    <a:pt x="10159" y="3093"/>
                    <a:pt x="10824" y="3193"/>
                  </a:cubicBezTo>
                  <a:cubicBezTo>
                    <a:pt x="10761" y="2970"/>
                    <a:pt x="10665" y="2779"/>
                    <a:pt x="10570" y="2556"/>
                  </a:cubicBezTo>
                  <a:cubicBezTo>
                    <a:pt x="10347" y="2206"/>
                    <a:pt x="10124" y="1920"/>
                    <a:pt x="9837" y="1665"/>
                  </a:cubicBezTo>
                  <a:cubicBezTo>
                    <a:pt x="8437" y="296"/>
                    <a:pt x="6431" y="9"/>
                    <a:pt x="6431" y="9"/>
                  </a:cubicBezTo>
                  <a:cubicBezTo>
                    <a:pt x="6431" y="9"/>
                    <a:pt x="6325" y="0"/>
                    <a:pt x="6140" y="0"/>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49"/>
            <p:cNvSpPr/>
            <p:nvPr/>
          </p:nvSpPr>
          <p:spPr>
            <a:xfrm>
              <a:off x="6628738" y="3793909"/>
              <a:ext cx="227716" cy="530792"/>
            </a:xfrm>
            <a:custGeom>
              <a:rect b="b" l="l" r="r" t="t"/>
              <a:pathLst>
                <a:path extrusionOk="0" h="35992" w="15441">
                  <a:moveTo>
                    <a:pt x="7927" y="0"/>
                  </a:moveTo>
                  <a:cubicBezTo>
                    <a:pt x="7927" y="0"/>
                    <a:pt x="7832" y="6208"/>
                    <a:pt x="1624" y="7991"/>
                  </a:cubicBezTo>
                  <a:cubicBezTo>
                    <a:pt x="1671" y="7994"/>
                    <a:pt x="1720" y="7996"/>
                    <a:pt x="1770" y="7996"/>
                  </a:cubicBezTo>
                  <a:cubicBezTo>
                    <a:pt x="3998" y="7996"/>
                    <a:pt x="8628" y="4584"/>
                    <a:pt x="8628" y="4584"/>
                  </a:cubicBezTo>
                  <a:cubicBezTo>
                    <a:pt x="8628" y="4584"/>
                    <a:pt x="13626" y="21361"/>
                    <a:pt x="14358" y="33713"/>
                  </a:cubicBezTo>
                  <a:cubicBezTo>
                    <a:pt x="10866" y="35081"/>
                    <a:pt x="7601" y="35458"/>
                    <a:pt x="5068" y="35458"/>
                  </a:cubicBezTo>
                  <a:cubicBezTo>
                    <a:pt x="2060" y="35458"/>
                    <a:pt x="87" y="34926"/>
                    <a:pt x="0" y="34891"/>
                  </a:cubicBezTo>
                  <a:lnTo>
                    <a:pt x="0" y="34891"/>
                  </a:lnTo>
                  <a:cubicBezTo>
                    <a:pt x="114" y="34948"/>
                    <a:pt x="2100" y="35991"/>
                    <a:pt x="6433" y="35991"/>
                  </a:cubicBezTo>
                  <a:cubicBezTo>
                    <a:pt x="6960" y="35991"/>
                    <a:pt x="7521" y="35976"/>
                    <a:pt x="8118" y="35942"/>
                  </a:cubicBezTo>
                  <a:cubicBezTo>
                    <a:pt x="8946" y="35910"/>
                    <a:pt x="9837" y="35782"/>
                    <a:pt x="10824" y="35655"/>
                  </a:cubicBezTo>
                  <a:cubicBezTo>
                    <a:pt x="12193" y="35464"/>
                    <a:pt x="13689" y="35146"/>
                    <a:pt x="15313" y="34732"/>
                  </a:cubicBezTo>
                  <a:cubicBezTo>
                    <a:pt x="15440" y="30370"/>
                    <a:pt x="14581" y="23335"/>
                    <a:pt x="12734" y="15822"/>
                  </a:cubicBezTo>
                  <a:cubicBezTo>
                    <a:pt x="11716" y="11429"/>
                    <a:pt x="10315" y="6845"/>
                    <a:pt x="8596" y="2579"/>
                  </a:cubicBezTo>
                  <a:cubicBezTo>
                    <a:pt x="8405" y="1655"/>
                    <a:pt x="8150" y="796"/>
                    <a:pt x="7927"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49"/>
            <p:cNvSpPr/>
            <p:nvPr/>
          </p:nvSpPr>
          <p:spPr>
            <a:xfrm>
              <a:off x="6596337" y="4328203"/>
              <a:ext cx="4719" cy="4704"/>
            </a:xfrm>
            <a:custGeom>
              <a:rect b="b" l="l" r="r" t="t"/>
              <a:pathLst>
                <a:path extrusionOk="0" h="319" w="320">
                  <a:moveTo>
                    <a:pt x="160" y="0"/>
                  </a:moveTo>
                  <a:cubicBezTo>
                    <a:pt x="96" y="0"/>
                    <a:pt x="1" y="64"/>
                    <a:pt x="1" y="159"/>
                  </a:cubicBezTo>
                  <a:cubicBezTo>
                    <a:pt x="1" y="223"/>
                    <a:pt x="96" y="318"/>
                    <a:pt x="160" y="318"/>
                  </a:cubicBezTo>
                  <a:cubicBezTo>
                    <a:pt x="255" y="318"/>
                    <a:pt x="319" y="223"/>
                    <a:pt x="319" y="159"/>
                  </a:cubicBezTo>
                  <a:cubicBezTo>
                    <a:pt x="319" y="64"/>
                    <a:pt x="255" y="0"/>
                    <a:pt x="160"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49"/>
            <p:cNvSpPr/>
            <p:nvPr/>
          </p:nvSpPr>
          <p:spPr>
            <a:xfrm>
              <a:off x="6598224" y="4327259"/>
              <a:ext cx="6105" cy="6120"/>
            </a:xfrm>
            <a:custGeom>
              <a:rect b="b" l="l" r="r" t="t"/>
              <a:pathLst>
                <a:path extrusionOk="0" h="415" w="414">
                  <a:moveTo>
                    <a:pt x="191" y="0"/>
                  </a:moveTo>
                  <a:cubicBezTo>
                    <a:pt x="96" y="0"/>
                    <a:pt x="0" y="96"/>
                    <a:pt x="0" y="223"/>
                  </a:cubicBezTo>
                  <a:cubicBezTo>
                    <a:pt x="0" y="319"/>
                    <a:pt x="96" y="414"/>
                    <a:pt x="191" y="414"/>
                  </a:cubicBezTo>
                  <a:cubicBezTo>
                    <a:pt x="318" y="414"/>
                    <a:pt x="414" y="319"/>
                    <a:pt x="414" y="223"/>
                  </a:cubicBezTo>
                  <a:cubicBezTo>
                    <a:pt x="414" y="96"/>
                    <a:pt x="287" y="0"/>
                    <a:pt x="191"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49"/>
            <p:cNvSpPr/>
            <p:nvPr/>
          </p:nvSpPr>
          <p:spPr>
            <a:xfrm>
              <a:off x="6600097" y="4326787"/>
              <a:ext cx="9409" cy="7064"/>
            </a:xfrm>
            <a:custGeom>
              <a:rect b="b" l="l" r="r" t="t"/>
              <a:pathLst>
                <a:path extrusionOk="0" h="479" w="638">
                  <a:moveTo>
                    <a:pt x="319" y="1"/>
                  </a:moveTo>
                  <a:cubicBezTo>
                    <a:pt x="96" y="1"/>
                    <a:pt x="0" y="128"/>
                    <a:pt x="0" y="255"/>
                  </a:cubicBezTo>
                  <a:cubicBezTo>
                    <a:pt x="0" y="351"/>
                    <a:pt x="96" y="478"/>
                    <a:pt x="319" y="478"/>
                  </a:cubicBezTo>
                  <a:cubicBezTo>
                    <a:pt x="510" y="478"/>
                    <a:pt x="637" y="351"/>
                    <a:pt x="637" y="255"/>
                  </a:cubicBezTo>
                  <a:cubicBezTo>
                    <a:pt x="637" y="128"/>
                    <a:pt x="510" y="1"/>
                    <a:pt x="319"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49"/>
            <p:cNvSpPr/>
            <p:nvPr/>
          </p:nvSpPr>
          <p:spPr>
            <a:xfrm>
              <a:off x="6602914" y="4326315"/>
              <a:ext cx="10338" cy="7993"/>
            </a:xfrm>
            <a:custGeom>
              <a:rect b="b" l="l" r="r" t="t"/>
              <a:pathLst>
                <a:path extrusionOk="0" h="542" w="701">
                  <a:moveTo>
                    <a:pt x="351" y="1"/>
                  </a:moveTo>
                  <a:cubicBezTo>
                    <a:pt x="160" y="1"/>
                    <a:pt x="0" y="96"/>
                    <a:pt x="0" y="287"/>
                  </a:cubicBezTo>
                  <a:cubicBezTo>
                    <a:pt x="0" y="446"/>
                    <a:pt x="160" y="542"/>
                    <a:pt x="351" y="542"/>
                  </a:cubicBezTo>
                  <a:cubicBezTo>
                    <a:pt x="574" y="542"/>
                    <a:pt x="701" y="446"/>
                    <a:pt x="701" y="287"/>
                  </a:cubicBezTo>
                  <a:cubicBezTo>
                    <a:pt x="701" y="128"/>
                    <a:pt x="605" y="1"/>
                    <a:pt x="351"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49"/>
            <p:cNvSpPr/>
            <p:nvPr/>
          </p:nvSpPr>
          <p:spPr>
            <a:xfrm>
              <a:off x="6605034" y="4322567"/>
              <a:ext cx="17859" cy="11754"/>
            </a:xfrm>
            <a:custGeom>
              <a:rect b="b" l="l" r="r" t="t"/>
              <a:pathLst>
                <a:path extrusionOk="0" h="797" w="1211">
                  <a:moveTo>
                    <a:pt x="1210" y="414"/>
                  </a:moveTo>
                  <a:cubicBezTo>
                    <a:pt x="1210" y="637"/>
                    <a:pt x="924" y="796"/>
                    <a:pt x="606" y="796"/>
                  </a:cubicBezTo>
                  <a:cubicBezTo>
                    <a:pt x="287" y="796"/>
                    <a:pt x="1" y="605"/>
                    <a:pt x="1" y="414"/>
                  </a:cubicBezTo>
                  <a:cubicBezTo>
                    <a:pt x="1" y="160"/>
                    <a:pt x="287" y="0"/>
                    <a:pt x="606" y="0"/>
                  </a:cubicBezTo>
                  <a:cubicBezTo>
                    <a:pt x="956" y="0"/>
                    <a:pt x="1210" y="160"/>
                    <a:pt x="1210" y="414"/>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49"/>
            <p:cNvSpPr/>
            <p:nvPr/>
          </p:nvSpPr>
          <p:spPr>
            <a:xfrm>
              <a:off x="6626865" y="4319221"/>
              <a:ext cx="13155" cy="12742"/>
            </a:xfrm>
            <a:custGeom>
              <a:rect b="b" l="l" r="r" t="t"/>
              <a:pathLst>
                <a:path extrusionOk="0" h="864" w="892">
                  <a:moveTo>
                    <a:pt x="394" y="1"/>
                  </a:moveTo>
                  <a:cubicBezTo>
                    <a:pt x="190" y="1"/>
                    <a:pt x="0" y="163"/>
                    <a:pt x="0" y="163"/>
                  </a:cubicBezTo>
                  <a:cubicBezTo>
                    <a:pt x="0" y="163"/>
                    <a:pt x="414" y="450"/>
                    <a:pt x="350" y="864"/>
                  </a:cubicBezTo>
                  <a:lnTo>
                    <a:pt x="764" y="864"/>
                  </a:lnTo>
                  <a:cubicBezTo>
                    <a:pt x="764" y="864"/>
                    <a:pt x="891" y="482"/>
                    <a:pt x="446" y="4"/>
                  </a:cubicBezTo>
                  <a:cubicBezTo>
                    <a:pt x="429" y="2"/>
                    <a:pt x="411" y="1"/>
                    <a:pt x="394" y="1"/>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49"/>
            <p:cNvSpPr/>
            <p:nvPr/>
          </p:nvSpPr>
          <p:spPr>
            <a:xfrm>
              <a:off x="6747991" y="4319280"/>
              <a:ext cx="46956" cy="10338"/>
            </a:xfrm>
            <a:custGeom>
              <a:rect b="b" l="l" r="r" t="t"/>
              <a:pathLst>
                <a:path extrusionOk="0" h="701" w="3184">
                  <a:moveTo>
                    <a:pt x="3184" y="478"/>
                  </a:moveTo>
                  <a:cubicBezTo>
                    <a:pt x="2866" y="669"/>
                    <a:pt x="2038" y="701"/>
                    <a:pt x="2038" y="701"/>
                  </a:cubicBezTo>
                  <a:lnTo>
                    <a:pt x="860" y="701"/>
                  </a:lnTo>
                  <a:lnTo>
                    <a:pt x="0" y="669"/>
                  </a:lnTo>
                  <a:lnTo>
                    <a:pt x="0" y="287"/>
                  </a:lnTo>
                  <a:cubicBezTo>
                    <a:pt x="828" y="223"/>
                    <a:pt x="1751" y="128"/>
                    <a:pt x="2706" y="0"/>
                  </a:cubicBezTo>
                  <a:cubicBezTo>
                    <a:pt x="2929" y="128"/>
                    <a:pt x="3088" y="287"/>
                    <a:pt x="3184" y="478"/>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49"/>
            <p:cNvSpPr/>
            <p:nvPr/>
          </p:nvSpPr>
          <p:spPr>
            <a:xfrm>
              <a:off x="6787427" y="4324914"/>
              <a:ext cx="9409" cy="7049"/>
            </a:xfrm>
            <a:custGeom>
              <a:rect b="b" l="l" r="r" t="t"/>
              <a:pathLst>
                <a:path extrusionOk="0" h="478" w="638">
                  <a:moveTo>
                    <a:pt x="637" y="319"/>
                  </a:moveTo>
                  <a:cubicBezTo>
                    <a:pt x="637" y="446"/>
                    <a:pt x="478" y="478"/>
                    <a:pt x="319" y="478"/>
                  </a:cubicBezTo>
                  <a:cubicBezTo>
                    <a:pt x="96" y="478"/>
                    <a:pt x="1" y="446"/>
                    <a:pt x="1" y="319"/>
                  </a:cubicBezTo>
                  <a:cubicBezTo>
                    <a:pt x="1" y="223"/>
                    <a:pt x="128" y="0"/>
                    <a:pt x="319" y="0"/>
                  </a:cubicBezTo>
                  <a:cubicBezTo>
                    <a:pt x="478" y="0"/>
                    <a:pt x="637" y="159"/>
                    <a:pt x="637" y="319"/>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49"/>
            <p:cNvSpPr/>
            <p:nvPr/>
          </p:nvSpPr>
          <p:spPr>
            <a:xfrm>
              <a:off x="6777103" y="4323970"/>
              <a:ext cx="11754" cy="7993"/>
            </a:xfrm>
            <a:custGeom>
              <a:rect b="b" l="l" r="r" t="t"/>
              <a:pathLst>
                <a:path extrusionOk="0" h="542" w="797">
                  <a:moveTo>
                    <a:pt x="796" y="351"/>
                  </a:moveTo>
                  <a:cubicBezTo>
                    <a:pt x="796" y="510"/>
                    <a:pt x="605" y="542"/>
                    <a:pt x="414" y="542"/>
                  </a:cubicBezTo>
                  <a:cubicBezTo>
                    <a:pt x="159" y="542"/>
                    <a:pt x="0" y="510"/>
                    <a:pt x="0" y="351"/>
                  </a:cubicBezTo>
                  <a:cubicBezTo>
                    <a:pt x="0" y="192"/>
                    <a:pt x="223" y="1"/>
                    <a:pt x="414" y="1"/>
                  </a:cubicBezTo>
                  <a:cubicBezTo>
                    <a:pt x="605" y="1"/>
                    <a:pt x="796" y="192"/>
                    <a:pt x="796" y="351"/>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49"/>
            <p:cNvSpPr/>
            <p:nvPr/>
          </p:nvSpPr>
          <p:spPr>
            <a:xfrm>
              <a:off x="6767237" y="4323498"/>
              <a:ext cx="13170" cy="9409"/>
            </a:xfrm>
            <a:custGeom>
              <a:rect b="b" l="l" r="r" t="t"/>
              <a:pathLst>
                <a:path extrusionOk="0" h="638" w="893">
                  <a:moveTo>
                    <a:pt x="892" y="383"/>
                  </a:moveTo>
                  <a:cubicBezTo>
                    <a:pt x="892" y="542"/>
                    <a:pt x="669" y="637"/>
                    <a:pt x="446" y="637"/>
                  </a:cubicBezTo>
                  <a:cubicBezTo>
                    <a:pt x="192" y="637"/>
                    <a:pt x="1" y="574"/>
                    <a:pt x="1" y="383"/>
                  </a:cubicBezTo>
                  <a:cubicBezTo>
                    <a:pt x="1" y="224"/>
                    <a:pt x="192" y="1"/>
                    <a:pt x="446" y="1"/>
                  </a:cubicBezTo>
                  <a:cubicBezTo>
                    <a:pt x="669" y="1"/>
                    <a:pt x="892" y="192"/>
                    <a:pt x="892" y="383"/>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49"/>
            <p:cNvSpPr/>
            <p:nvPr/>
          </p:nvSpPr>
          <p:spPr>
            <a:xfrm>
              <a:off x="6756913" y="4321625"/>
              <a:ext cx="14099" cy="11282"/>
            </a:xfrm>
            <a:custGeom>
              <a:rect b="b" l="l" r="r" t="t"/>
              <a:pathLst>
                <a:path extrusionOk="0" h="765" w="956">
                  <a:moveTo>
                    <a:pt x="955" y="478"/>
                  </a:moveTo>
                  <a:cubicBezTo>
                    <a:pt x="955" y="669"/>
                    <a:pt x="733" y="764"/>
                    <a:pt x="478" y="764"/>
                  </a:cubicBezTo>
                  <a:cubicBezTo>
                    <a:pt x="191" y="764"/>
                    <a:pt x="0" y="669"/>
                    <a:pt x="0" y="478"/>
                  </a:cubicBezTo>
                  <a:cubicBezTo>
                    <a:pt x="0" y="287"/>
                    <a:pt x="191" y="32"/>
                    <a:pt x="478" y="32"/>
                  </a:cubicBezTo>
                  <a:cubicBezTo>
                    <a:pt x="701" y="0"/>
                    <a:pt x="955" y="287"/>
                    <a:pt x="955" y="478"/>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49"/>
            <p:cNvSpPr/>
            <p:nvPr/>
          </p:nvSpPr>
          <p:spPr>
            <a:xfrm>
              <a:off x="6743758" y="4320209"/>
              <a:ext cx="17859" cy="11754"/>
            </a:xfrm>
            <a:custGeom>
              <a:rect b="b" l="l" r="r" t="t"/>
              <a:pathLst>
                <a:path extrusionOk="0" h="797" w="1211">
                  <a:moveTo>
                    <a:pt x="1211" y="542"/>
                  </a:moveTo>
                  <a:cubicBezTo>
                    <a:pt x="1211" y="765"/>
                    <a:pt x="924" y="797"/>
                    <a:pt x="606" y="797"/>
                  </a:cubicBezTo>
                  <a:cubicBezTo>
                    <a:pt x="256" y="797"/>
                    <a:pt x="1" y="765"/>
                    <a:pt x="1" y="542"/>
                  </a:cubicBezTo>
                  <a:cubicBezTo>
                    <a:pt x="1" y="287"/>
                    <a:pt x="287" y="1"/>
                    <a:pt x="606" y="1"/>
                  </a:cubicBezTo>
                  <a:cubicBezTo>
                    <a:pt x="924" y="1"/>
                    <a:pt x="1211" y="319"/>
                    <a:pt x="1211" y="542"/>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49"/>
            <p:cNvSpPr/>
            <p:nvPr/>
          </p:nvSpPr>
          <p:spPr>
            <a:xfrm>
              <a:off x="6473338" y="3908929"/>
              <a:ext cx="21605" cy="29126"/>
            </a:xfrm>
            <a:custGeom>
              <a:rect b="b" l="l" r="r" t="t"/>
              <a:pathLst>
                <a:path extrusionOk="0" h="1975" w="1465">
                  <a:moveTo>
                    <a:pt x="1464" y="1"/>
                  </a:moveTo>
                  <a:cubicBezTo>
                    <a:pt x="1464" y="1"/>
                    <a:pt x="828" y="478"/>
                    <a:pt x="605" y="669"/>
                  </a:cubicBezTo>
                  <a:cubicBezTo>
                    <a:pt x="605" y="669"/>
                    <a:pt x="223" y="1115"/>
                    <a:pt x="0" y="1942"/>
                  </a:cubicBezTo>
                  <a:lnTo>
                    <a:pt x="0" y="1974"/>
                  </a:lnTo>
                  <a:lnTo>
                    <a:pt x="509" y="1783"/>
                  </a:lnTo>
                  <a:lnTo>
                    <a:pt x="764" y="1465"/>
                  </a:lnTo>
                  <a:cubicBezTo>
                    <a:pt x="764" y="1465"/>
                    <a:pt x="796" y="1401"/>
                    <a:pt x="828" y="1274"/>
                  </a:cubicBezTo>
                  <a:cubicBezTo>
                    <a:pt x="987" y="1210"/>
                    <a:pt x="1082" y="1115"/>
                    <a:pt x="1114" y="1115"/>
                  </a:cubicBezTo>
                  <a:cubicBezTo>
                    <a:pt x="1178" y="1083"/>
                    <a:pt x="1433" y="828"/>
                    <a:pt x="1464" y="765"/>
                  </a:cubicBezTo>
                  <a:lnTo>
                    <a:pt x="1464" y="1"/>
                  </a:ln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49"/>
            <p:cNvSpPr/>
            <p:nvPr/>
          </p:nvSpPr>
          <p:spPr>
            <a:xfrm>
              <a:off x="6471450" y="3883105"/>
              <a:ext cx="74195" cy="82645"/>
            </a:xfrm>
            <a:custGeom>
              <a:rect b="b" l="l" r="r" t="t"/>
              <a:pathLst>
                <a:path extrusionOk="0" h="5604" w="5031">
                  <a:moveTo>
                    <a:pt x="5031" y="797"/>
                  </a:moveTo>
                  <a:lnTo>
                    <a:pt x="3980" y="1688"/>
                  </a:lnTo>
                  <a:lnTo>
                    <a:pt x="3916" y="1720"/>
                  </a:lnTo>
                  <a:lnTo>
                    <a:pt x="3216" y="2261"/>
                  </a:lnTo>
                  <a:cubicBezTo>
                    <a:pt x="3216" y="2261"/>
                    <a:pt x="3216" y="2356"/>
                    <a:pt x="3184" y="2420"/>
                  </a:cubicBezTo>
                  <a:cubicBezTo>
                    <a:pt x="3152" y="2547"/>
                    <a:pt x="3152" y="2675"/>
                    <a:pt x="3057" y="2834"/>
                  </a:cubicBezTo>
                  <a:cubicBezTo>
                    <a:pt x="2898" y="3343"/>
                    <a:pt x="2707" y="3821"/>
                    <a:pt x="2420" y="4298"/>
                  </a:cubicBezTo>
                  <a:lnTo>
                    <a:pt x="2325" y="4489"/>
                  </a:lnTo>
                  <a:lnTo>
                    <a:pt x="1688" y="5508"/>
                  </a:lnTo>
                  <a:cubicBezTo>
                    <a:pt x="1624" y="5540"/>
                    <a:pt x="1592" y="5572"/>
                    <a:pt x="1529" y="5572"/>
                  </a:cubicBezTo>
                  <a:cubicBezTo>
                    <a:pt x="1433" y="5572"/>
                    <a:pt x="1401" y="5444"/>
                    <a:pt x="1433" y="5413"/>
                  </a:cubicBezTo>
                  <a:lnTo>
                    <a:pt x="1879" y="4139"/>
                  </a:lnTo>
                  <a:lnTo>
                    <a:pt x="1210" y="5508"/>
                  </a:lnTo>
                  <a:cubicBezTo>
                    <a:pt x="1147" y="5540"/>
                    <a:pt x="1115" y="5572"/>
                    <a:pt x="1051" y="5572"/>
                  </a:cubicBezTo>
                  <a:cubicBezTo>
                    <a:pt x="956" y="5572"/>
                    <a:pt x="924" y="5508"/>
                    <a:pt x="956" y="5413"/>
                  </a:cubicBezTo>
                  <a:lnTo>
                    <a:pt x="1433" y="3948"/>
                  </a:lnTo>
                  <a:lnTo>
                    <a:pt x="606" y="5540"/>
                  </a:lnTo>
                  <a:cubicBezTo>
                    <a:pt x="574" y="5572"/>
                    <a:pt x="478" y="5604"/>
                    <a:pt x="446" y="5604"/>
                  </a:cubicBezTo>
                  <a:cubicBezTo>
                    <a:pt x="351" y="5572"/>
                    <a:pt x="351" y="5540"/>
                    <a:pt x="351" y="5444"/>
                  </a:cubicBezTo>
                  <a:lnTo>
                    <a:pt x="988" y="3630"/>
                  </a:lnTo>
                  <a:lnTo>
                    <a:pt x="255" y="5094"/>
                  </a:lnTo>
                  <a:cubicBezTo>
                    <a:pt x="192" y="5190"/>
                    <a:pt x="128" y="5190"/>
                    <a:pt x="96" y="5190"/>
                  </a:cubicBezTo>
                  <a:cubicBezTo>
                    <a:pt x="1" y="5126"/>
                    <a:pt x="1" y="5094"/>
                    <a:pt x="1" y="5031"/>
                  </a:cubicBezTo>
                  <a:lnTo>
                    <a:pt x="606" y="3184"/>
                  </a:lnTo>
                  <a:cubicBezTo>
                    <a:pt x="924" y="2197"/>
                    <a:pt x="2102" y="1370"/>
                    <a:pt x="2102" y="1370"/>
                  </a:cubicBezTo>
                  <a:lnTo>
                    <a:pt x="2834" y="319"/>
                  </a:lnTo>
                  <a:lnTo>
                    <a:pt x="3025" y="32"/>
                  </a:lnTo>
                  <a:lnTo>
                    <a:pt x="3025" y="32"/>
                  </a:lnTo>
                  <a:cubicBezTo>
                    <a:pt x="3152" y="1"/>
                    <a:pt x="3343" y="32"/>
                    <a:pt x="3534" y="128"/>
                  </a:cubicBezTo>
                  <a:cubicBezTo>
                    <a:pt x="4076" y="128"/>
                    <a:pt x="4585" y="351"/>
                    <a:pt x="5031" y="797"/>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49"/>
            <p:cNvSpPr/>
            <p:nvPr/>
          </p:nvSpPr>
          <p:spPr>
            <a:xfrm>
              <a:off x="6635773" y="3960577"/>
              <a:ext cx="51660" cy="333352"/>
            </a:xfrm>
            <a:custGeom>
              <a:rect b="b" l="l" r="r" t="t"/>
              <a:pathLst>
                <a:path extrusionOk="0" h="22604" w="3503">
                  <a:moveTo>
                    <a:pt x="160" y="0"/>
                  </a:moveTo>
                  <a:lnTo>
                    <a:pt x="160" y="0"/>
                  </a:lnTo>
                  <a:cubicBezTo>
                    <a:pt x="1" y="1910"/>
                    <a:pt x="1" y="3852"/>
                    <a:pt x="96" y="5731"/>
                  </a:cubicBezTo>
                  <a:cubicBezTo>
                    <a:pt x="128" y="7641"/>
                    <a:pt x="319" y="9551"/>
                    <a:pt x="574" y="11461"/>
                  </a:cubicBezTo>
                  <a:cubicBezTo>
                    <a:pt x="829" y="13371"/>
                    <a:pt x="1211" y="15249"/>
                    <a:pt x="1688" y="17128"/>
                  </a:cubicBezTo>
                  <a:cubicBezTo>
                    <a:pt x="1806" y="17584"/>
                    <a:pt x="1934" y="18040"/>
                    <a:pt x="2070" y="18495"/>
                  </a:cubicBezTo>
                  <a:lnTo>
                    <a:pt x="2070" y="18495"/>
                  </a:lnTo>
                  <a:lnTo>
                    <a:pt x="1879" y="17828"/>
                  </a:lnTo>
                  <a:cubicBezTo>
                    <a:pt x="1879" y="17701"/>
                    <a:pt x="1847" y="17605"/>
                    <a:pt x="1784" y="17478"/>
                  </a:cubicBezTo>
                  <a:lnTo>
                    <a:pt x="1720" y="17128"/>
                  </a:lnTo>
                  <a:cubicBezTo>
                    <a:pt x="1242" y="15249"/>
                    <a:pt x="924" y="13371"/>
                    <a:pt x="638" y="11461"/>
                  </a:cubicBezTo>
                  <a:cubicBezTo>
                    <a:pt x="351" y="9551"/>
                    <a:pt x="192" y="7641"/>
                    <a:pt x="128" y="5731"/>
                  </a:cubicBezTo>
                  <a:cubicBezTo>
                    <a:pt x="96" y="4776"/>
                    <a:pt x="96" y="3821"/>
                    <a:pt x="96" y="2866"/>
                  </a:cubicBezTo>
                  <a:cubicBezTo>
                    <a:pt x="96" y="1910"/>
                    <a:pt x="96" y="955"/>
                    <a:pt x="160" y="0"/>
                  </a:cubicBezTo>
                  <a:close/>
                  <a:moveTo>
                    <a:pt x="2070" y="18495"/>
                  </a:moveTo>
                  <a:lnTo>
                    <a:pt x="2070" y="18496"/>
                  </a:lnTo>
                  <a:lnTo>
                    <a:pt x="2261" y="19197"/>
                  </a:lnTo>
                  <a:lnTo>
                    <a:pt x="2389" y="19547"/>
                  </a:lnTo>
                  <a:lnTo>
                    <a:pt x="2500" y="19852"/>
                  </a:lnTo>
                  <a:lnTo>
                    <a:pt x="2500" y="19852"/>
                  </a:lnTo>
                  <a:cubicBezTo>
                    <a:pt x="2349" y="19401"/>
                    <a:pt x="2205" y="18949"/>
                    <a:pt x="2070" y="18495"/>
                  </a:cubicBezTo>
                  <a:close/>
                  <a:moveTo>
                    <a:pt x="2500" y="19852"/>
                  </a:moveTo>
                  <a:cubicBezTo>
                    <a:pt x="2535" y="19957"/>
                    <a:pt x="2570" y="20062"/>
                    <a:pt x="2606" y="20166"/>
                  </a:cubicBezTo>
                  <a:lnTo>
                    <a:pt x="2606" y="20166"/>
                  </a:lnTo>
                  <a:lnTo>
                    <a:pt x="2516" y="19897"/>
                  </a:lnTo>
                  <a:lnTo>
                    <a:pt x="2500" y="19852"/>
                  </a:lnTo>
                  <a:close/>
                  <a:moveTo>
                    <a:pt x="2606" y="20166"/>
                  </a:moveTo>
                  <a:lnTo>
                    <a:pt x="2739" y="20566"/>
                  </a:lnTo>
                  <a:lnTo>
                    <a:pt x="2993" y="21266"/>
                  </a:lnTo>
                  <a:lnTo>
                    <a:pt x="3121" y="21616"/>
                  </a:lnTo>
                  <a:lnTo>
                    <a:pt x="3216" y="21935"/>
                  </a:lnTo>
                  <a:lnTo>
                    <a:pt x="3503" y="22603"/>
                  </a:lnTo>
                  <a:cubicBezTo>
                    <a:pt x="3188" y="21802"/>
                    <a:pt x="2886" y="20988"/>
                    <a:pt x="2606" y="20166"/>
                  </a:cubicBezTo>
                  <a:close/>
                </a:path>
              </a:pathLst>
            </a:custGeom>
            <a:solidFill>
              <a:srgbClr val="DFCC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49"/>
            <p:cNvSpPr/>
            <p:nvPr/>
          </p:nvSpPr>
          <p:spPr>
            <a:xfrm>
              <a:off x="6635316" y="3960577"/>
              <a:ext cx="52590" cy="333810"/>
            </a:xfrm>
            <a:custGeom>
              <a:rect b="b" l="l" r="r" t="t"/>
              <a:pathLst>
                <a:path extrusionOk="0" h="22635" w="3566">
                  <a:moveTo>
                    <a:pt x="64" y="2862"/>
                  </a:moveTo>
                  <a:cubicBezTo>
                    <a:pt x="64" y="2868"/>
                    <a:pt x="64" y="2875"/>
                    <a:pt x="64" y="2881"/>
                  </a:cubicBezTo>
                  <a:lnTo>
                    <a:pt x="64" y="2881"/>
                  </a:lnTo>
                  <a:cubicBezTo>
                    <a:pt x="64" y="2876"/>
                    <a:pt x="64" y="2871"/>
                    <a:pt x="64" y="2866"/>
                  </a:cubicBezTo>
                  <a:lnTo>
                    <a:pt x="64" y="2862"/>
                  </a:lnTo>
                  <a:close/>
                  <a:moveTo>
                    <a:pt x="191" y="0"/>
                  </a:moveTo>
                  <a:cubicBezTo>
                    <a:pt x="191" y="0"/>
                    <a:pt x="191" y="0"/>
                    <a:pt x="191" y="0"/>
                  </a:cubicBezTo>
                  <a:lnTo>
                    <a:pt x="191" y="0"/>
                  </a:lnTo>
                  <a:lnTo>
                    <a:pt x="127" y="1433"/>
                  </a:lnTo>
                  <a:lnTo>
                    <a:pt x="64" y="2862"/>
                  </a:lnTo>
                  <a:lnTo>
                    <a:pt x="64" y="2862"/>
                  </a:lnTo>
                  <a:cubicBezTo>
                    <a:pt x="72" y="1906"/>
                    <a:pt x="112" y="950"/>
                    <a:pt x="191" y="2"/>
                  </a:cubicBezTo>
                  <a:lnTo>
                    <a:pt x="191" y="2"/>
                  </a:lnTo>
                  <a:cubicBezTo>
                    <a:pt x="32" y="1912"/>
                    <a:pt x="0" y="3853"/>
                    <a:pt x="127" y="5762"/>
                  </a:cubicBezTo>
                  <a:cubicBezTo>
                    <a:pt x="80" y="4807"/>
                    <a:pt x="56" y="3844"/>
                    <a:pt x="64" y="2881"/>
                  </a:cubicBezTo>
                  <a:lnTo>
                    <a:pt x="64" y="2881"/>
                  </a:lnTo>
                  <a:cubicBezTo>
                    <a:pt x="64" y="3811"/>
                    <a:pt x="64" y="4740"/>
                    <a:pt x="153" y="5669"/>
                  </a:cubicBezTo>
                  <a:lnTo>
                    <a:pt x="153" y="5669"/>
                  </a:lnTo>
                  <a:cubicBezTo>
                    <a:pt x="96" y="4745"/>
                    <a:pt x="96" y="3821"/>
                    <a:pt x="96" y="2897"/>
                  </a:cubicBezTo>
                  <a:lnTo>
                    <a:pt x="159" y="1465"/>
                  </a:lnTo>
                  <a:lnTo>
                    <a:pt x="191" y="0"/>
                  </a:lnTo>
                  <a:close/>
                  <a:moveTo>
                    <a:pt x="153" y="5669"/>
                  </a:moveTo>
                  <a:lnTo>
                    <a:pt x="153" y="5669"/>
                  </a:lnTo>
                  <a:cubicBezTo>
                    <a:pt x="155" y="5700"/>
                    <a:pt x="157" y="5731"/>
                    <a:pt x="159" y="5762"/>
                  </a:cubicBezTo>
                  <a:cubicBezTo>
                    <a:pt x="223" y="7673"/>
                    <a:pt x="382" y="9583"/>
                    <a:pt x="669" y="11493"/>
                  </a:cubicBezTo>
                  <a:cubicBezTo>
                    <a:pt x="724" y="11970"/>
                    <a:pt x="790" y="12446"/>
                    <a:pt x="865" y="12920"/>
                  </a:cubicBezTo>
                  <a:lnTo>
                    <a:pt x="865" y="12920"/>
                  </a:lnTo>
                  <a:cubicBezTo>
                    <a:pt x="784" y="12446"/>
                    <a:pt x="708" y="11970"/>
                    <a:pt x="637" y="11493"/>
                  </a:cubicBezTo>
                  <a:cubicBezTo>
                    <a:pt x="509" y="10538"/>
                    <a:pt x="382" y="9583"/>
                    <a:pt x="318" y="8628"/>
                  </a:cubicBezTo>
                  <a:cubicBezTo>
                    <a:pt x="191" y="7673"/>
                    <a:pt x="159" y="6718"/>
                    <a:pt x="127" y="5762"/>
                  </a:cubicBezTo>
                  <a:lnTo>
                    <a:pt x="127" y="5762"/>
                  </a:lnTo>
                  <a:cubicBezTo>
                    <a:pt x="127" y="6718"/>
                    <a:pt x="191" y="7673"/>
                    <a:pt x="287" y="8628"/>
                  </a:cubicBezTo>
                  <a:cubicBezTo>
                    <a:pt x="350" y="9583"/>
                    <a:pt x="478" y="10538"/>
                    <a:pt x="605" y="11493"/>
                  </a:cubicBezTo>
                  <a:cubicBezTo>
                    <a:pt x="860" y="13403"/>
                    <a:pt x="1242" y="15281"/>
                    <a:pt x="1719" y="17159"/>
                  </a:cubicBezTo>
                  <a:cubicBezTo>
                    <a:pt x="1817" y="17544"/>
                    <a:pt x="1922" y="17927"/>
                    <a:pt x="2032" y="18307"/>
                  </a:cubicBezTo>
                  <a:lnTo>
                    <a:pt x="2032" y="18307"/>
                  </a:lnTo>
                  <a:lnTo>
                    <a:pt x="2101" y="18560"/>
                  </a:lnTo>
                  <a:lnTo>
                    <a:pt x="2292" y="19229"/>
                  </a:lnTo>
                  <a:lnTo>
                    <a:pt x="2420" y="19579"/>
                  </a:lnTo>
                  <a:lnTo>
                    <a:pt x="2482" y="19751"/>
                  </a:lnTo>
                  <a:lnTo>
                    <a:pt x="2482" y="19751"/>
                  </a:lnTo>
                  <a:cubicBezTo>
                    <a:pt x="2530" y="19894"/>
                    <a:pt x="2578" y="20037"/>
                    <a:pt x="2627" y="20180"/>
                  </a:cubicBezTo>
                  <a:lnTo>
                    <a:pt x="2627" y="20180"/>
                  </a:lnTo>
                  <a:lnTo>
                    <a:pt x="2770" y="20629"/>
                  </a:lnTo>
                  <a:lnTo>
                    <a:pt x="3021" y="21290"/>
                  </a:lnTo>
                  <a:lnTo>
                    <a:pt x="3021" y="21290"/>
                  </a:lnTo>
                  <a:cubicBezTo>
                    <a:pt x="3025" y="21300"/>
                    <a:pt x="3029" y="21310"/>
                    <a:pt x="3033" y="21321"/>
                  </a:cubicBezTo>
                  <a:lnTo>
                    <a:pt x="3033" y="21321"/>
                  </a:lnTo>
                  <a:lnTo>
                    <a:pt x="3152" y="21648"/>
                  </a:lnTo>
                  <a:lnTo>
                    <a:pt x="3247" y="21966"/>
                  </a:lnTo>
                  <a:lnTo>
                    <a:pt x="3534" y="22635"/>
                  </a:lnTo>
                  <a:lnTo>
                    <a:pt x="3566" y="22603"/>
                  </a:lnTo>
                  <a:lnTo>
                    <a:pt x="3311" y="21935"/>
                  </a:lnTo>
                  <a:lnTo>
                    <a:pt x="3184" y="21616"/>
                  </a:lnTo>
                  <a:lnTo>
                    <a:pt x="3056" y="21266"/>
                  </a:lnTo>
                  <a:lnTo>
                    <a:pt x="2833" y="20566"/>
                  </a:lnTo>
                  <a:lnTo>
                    <a:pt x="2579" y="19897"/>
                  </a:lnTo>
                  <a:lnTo>
                    <a:pt x="2451" y="19547"/>
                  </a:lnTo>
                  <a:lnTo>
                    <a:pt x="2356" y="19197"/>
                  </a:lnTo>
                  <a:lnTo>
                    <a:pt x="2133" y="18496"/>
                  </a:lnTo>
                  <a:lnTo>
                    <a:pt x="1942" y="17828"/>
                  </a:lnTo>
                  <a:lnTo>
                    <a:pt x="1878" y="17478"/>
                  </a:lnTo>
                  <a:lnTo>
                    <a:pt x="1783" y="17128"/>
                  </a:lnTo>
                  <a:cubicBezTo>
                    <a:pt x="1305" y="15249"/>
                    <a:pt x="955" y="13371"/>
                    <a:pt x="669" y="11461"/>
                  </a:cubicBezTo>
                  <a:cubicBezTo>
                    <a:pt x="382" y="9551"/>
                    <a:pt x="223" y="7641"/>
                    <a:pt x="159" y="5731"/>
                  </a:cubicBezTo>
                  <a:cubicBezTo>
                    <a:pt x="157" y="5710"/>
                    <a:pt x="155" y="5690"/>
                    <a:pt x="153" y="5669"/>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49"/>
            <p:cNvSpPr/>
            <p:nvPr/>
          </p:nvSpPr>
          <p:spPr>
            <a:xfrm>
              <a:off x="6715589" y="3916436"/>
              <a:ext cx="69505" cy="371858"/>
            </a:xfrm>
            <a:custGeom>
              <a:rect b="b" l="l" r="r" t="t"/>
              <a:pathLst>
                <a:path extrusionOk="0" h="25215" w="4713">
                  <a:moveTo>
                    <a:pt x="1" y="1"/>
                  </a:moveTo>
                  <a:cubicBezTo>
                    <a:pt x="606" y="924"/>
                    <a:pt x="1020" y="1911"/>
                    <a:pt x="1465" y="2802"/>
                  </a:cubicBezTo>
                  <a:cubicBezTo>
                    <a:pt x="1879" y="3789"/>
                    <a:pt x="2229" y="4840"/>
                    <a:pt x="2548" y="5859"/>
                  </a:cubicBezTo>
                  <a:cubicBezTo>
                    <a:pt x="3153" y="7960"/>
                    <a:pt x="3598" y="10093"/>
                    <a:pt x="3917" y="12225"/>
                  </a:cubicBezTo>
                  <a:cubicBezTo>
                    <a:pt x="4235" y="14390"/>
                    <a:pt x="4394" y="16555"/>
                    <a:pt x="4490" y="18720"/>
                  </a:cubicBezTo>
                  <a:cubicBezTo>
                    <a:pt x="4553" y="18943"/>
                    <a:pt x="4553" y="19229"/>
                    <a:pt x="4553" y="19516"/>
                  </a:cubicBezTo>
                  <a:lnTo>
                    <a:pt x="4585" y="20312"/>
                  </a:lnTo>
                  <a:lnTo>
                    <a:pt x="4617" y="21935"/>
                  </a:lnTo>
                  <a:lnTo>
                    <a:pt x="4617" y="23559"/>
                  </a:lnTo>
                  <a:cubicBezTo>
                    <a:pt x="4585" y="24132"/>
                    <a:pt x="4585" y="24641"/>
                    <a:pt x="4585" y="25214"/>
                  </a:cubicBezTo>
                  <a:cubicBezTo>
                    <a:pt x="4617" y="24641"/>
                    <a:pt x="4617" y="24132"/>
                    <a:pt x="4649" y="23559"/>
                  </a:cubicBezTo>
                  <a:lnTo>
                    <a:pt x="4712" y="21935"/>
                  </a:lnTo>
                  <a:lnTo>
                    <a:pt x="4712" y="20312"/>
                  </a:lnTo>
                  <a:lnTo>
                    <a:pt x="4712" y="19516"/>
                  </a:lnTo>
                  <a:lnTo>
                    <a:pt x="4712" y="18720"/>
                  </a:lnTo>
                  <a:cubicBezTo>
                    <a:pt x="4649" y="18147"/>
                    <a:pt x="4649" y="17637"/>
                    <a:pt x="4617" y="17096"/>
                  </a:cubicBezTo>
                  <a:lnTo>
                    <a:pt x="4585" y="16300"/>
                  </a:lnTo>
                  <a:cubicBezTo>
                    <a:pt x="4553" y="16046"/>
                    <a:pt x="4553" y="15759"/>
                    <a:pt x="4490" y="15504"/>
                  </a:cubicBezTo>
                  <a:cubicBezTo>
                    <a:pt x="4458" y="14931"/>
                    <a:pt x="4394" y="14422"/>
                    <a:pt x="4330" y="13849"/>
                  </a:cubicBezTo>
                  <a:lnTo>
                    <a:pt x="4299" y="13658"/>
                  </a:lnTo>
                  <a:lnTo>
                    <a:pt x="4267" y="13467"/>
                  </a:lnTo>
                  <a:lnTo>
                    <a:pt x="4235" y="13053"/>
                  </a:lnTo>
                  <a:cubicBezTo>
                    <a:pt x="4171" y="12830"/>
                    <a:pt x="4139" y="12544"/>
                    <a:pt x="4108" y="12257"/>
                  </a:cubicBezTo>
                  <a:lnTo>
                    <a:pt x="3980" y="11461"/>
                  </a:lnTo>
                  <a:cubicBezTo>
                    <a:pt x="3917" y="11207"/>
                    <a:pt x="3853" y="10952"/>
                    <a:pt x="3821" y="10666"/>
                  </a:cubicBezTo>
                  <a:cubicBezTo>
                    <a:pt x="3789" y="10570"/>
                    <a:pt x="3789" y="10411"/>
                    <a:pt x="3757" y="10284"/>
                  </a:cubicBezTo>
                  <a:lnTo>
                    <a:pt x="3662" y="9870"/>
                  </a:lnTo>
                  <a:cubicBezTo>
                    <a:pt x="3630" y="9615"/>
                    <a:pt x="3598" y="9360"/>
                    <a:pt x="3503" y="9074"/>
                  </a:cubicBezTo>
                  <a:cubicBezTo>
                    <a:pt x="3280" y="8055"/>
                    <a:pt x="2993" y="6973"/>
                    <a:pt x="2675" y="5954"/>
                  </a:cubicBezTo>
                  <a:cubicBezTo>
                    <a:pt x="2357" y="4903"/>
                    <a:pt x="2006" y="3885"/>
                    <a:pt x="1561" y="2866"/>
                  </a:cubicBezTo>
                  <a:cubicBezTo>
                    <a:pt x="1306" y="2357"/>
                    <a:pt x="1083" y="1879"/>
                    <a:pt x="829" y="1402"/>
                  </a:cubicBezTo>
                  <a:cubicBezTo>
                    <a:pt x="606" y="924"/>
                    <a:pt x="319" y="447"/>
                    <a:pt x="1" y="1"/>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49"/>
            <p:cNvSpPr/>
            <p:nvPr/>
          </p:nvSpPr>
          <p:spPr>
            <a:xfrm>
              <a:off x="6530605" y="3653994"/>
              <a:ext cx="126784" cy="54477"/>
            </a:xfrm>
            <a:custGeom>
              <a:rect b="b" l="l" r="r" t="t"/>
              <a:pathLst>
                <a:path extrusionOk="0" h="3694" w="8597">
                  <a:moveTo>
                    <a:pt x="5222" y="255"/>
                  </a:moveTo>
                  <a:lnTo>
                    <a:pt x="5063" y="287"/>
                  </a:lnTo>
                  <a:cubicBezTo>
                    <a:pt x="5158" y="255"/>
                    <a:pt x="5190" y="255"/>
                    <a:pt x="5222" y="255"/>
                  </a:cubicBezTo>
                  <a:close/>
                  <a:moveTo>
                    <a:pt x="4999" y="287"/>
                  </a:moveTo>
                  <a:lnTo>
                    <a:pt x="4856" y="311"/>
                  </a:lnTo>
                  <a:lnTo>
                    <a:pt x="4856" y="311"/>
                  </a:lnTo>
                  <a:lnTo>
                    <a:pt x="4935" y="287"/>
                  </a:lnTo>
                  <a:close/>
                  <a:moveTo>
                    <a:pt x="3160" y="859"/>
                  </a:moveTo>
                  <a:cubicBezTo>
                    <a:pt x="3022" y="926"/>
                    <a:pt x="2884" y="996"/>
                    <a:pt x="2751" y="1066"/>
                  </a:cubicBezTo>
                  <a:lnTo>
                    <a:pt x="2751" y="1066"/>
                  </a:lnTo>
                  <a:lnTo>
                    <a:pt x="2771" y="1051"/>
                  </a:lnTo>
                  <a:lnTo>
                    <a:pt x="2866" y="987"/>
                  </a:lnTo>
                  <a:cubicBezTo>
                    <a:pt x="2930" y="987"/>
                    <a:pt x="2930" y="923"/>
                    <a:pt x="2962" y="923"/>
                  </a:cubicBezTo>
                  <a:cubicBezTo>
                    <a:pt x="3025" y="923"/>
                    <a:pt x="3089" y="892"/>
                    <a:pt x="3153" y="860"/>
                  </a:cubicBezTo>
                  <a:cubicBezTo>
                    <a:pt x="3155" y="860"/>
                    <a:pt x="3157" y="860"/>
                    <a:pt x="3160" y="859"/>
                  </a:cubicBezTo>
                  <a:close/>
                  <a:moveTo>
                    <a:pt x="6113" y="0"/>
                  </a:moveTo>
                  <a:cubicBezTo>
                    <a:pt x="5731" y="0"/>
                    <a:pt x="5349" y="64"/>
                    <a:pt x="4872" y="128"/>
                  </a:cubicBezTo>
                  <a:lnTo>
                    <a:pt x="4553" y="223"/>
                  </a:lnTo>
                  <a:cubicBezTo>
                    <a:pt x="4490" y="223"/>
                    <a:pt x="4458" y="255"/>
                    <a:pt x="4426" y="255"/>
                  </a:cubicBezTo>
                  <a:lnTo>
                    <a:pt x="4108" y="319"/>
                  </a:lnTo>
                  <a:cubicBezTo>
                    <a:pt x="4108" y="319"/>
                    <a:pt x="4076" y="382"/>
                    <a:pt x="4012" y="382"/>
                  </a:cubicBezTo>
                  <a:lnTo>
                    <a:pt x="3789" y="446"/>
                  </a:lnTo>
                  <a:cubicBezTo>
                    <a:pt x="3757" y="446"/>
                    <a:pt x="3694" y="478"/>
                    <a:pt x="3662" y="478"/>
                  </a:cubicBezTo>
                  <a:lnTo>
                    <a:pt x="3407" y="605"/>
                  </a:lnTo>
                  <a:cubicBezTo>
                    <a:pt x="3312" y="637"/>
                    <a:pt x="3280" y="637"/>
                    <a:pt x="3184" y="701"/>
                  </a:cubicBezTo>
                  <a:cubicBezTo>
                    <a:pt x="3184" y="701"/>
                    <a:pt x="3153" y="732"/>
                    <a:pt x="3121" y="732"/>
                  </a:cubicBezTo>
                  <a:cubicBezTo>
                    <a:pt x="3025" y="732"/>
                    <a:pt x="2993" y="764"/>
                    <a:pt x="2930" y="796"/>
                  </a:cubicBezTo>
                  <a:cubicBezTo>
                    <a:pt x="2866" y="796"/>
                    <a:pt x="2866" y="860"/>
                    <a:pt x="2834" y="860"/>
                  </a:cubicBezTo>
                  <a:lnTo>
                    <a:pt x="2707" y="923"/>
                  </a:lnTo>
                  <a:lnTo>
                    <a:pt x="2611" y="1019"/>
                  </a:lnTo>
                  <a:cubicBezTo>
                    <a:pt x="2198" y="1242"/>
                    <a:pt x="1879" y="1496"/>
                    <a:pt x="1561" y="1719"/>
                  </a:cubicBezTo>
                  <a:cubicBezTo>
                    <a:pt x="1242" y="2006"/>
                    <a:pt x="956" y="2292"/>
                    <a:pt x="701" y="2611"/>
                  </a:cubicBezTo>
                  <a:cubicBezTo>
                    <a:pt x="415" y="2993"/>
                    <a:pt x="160" y="3311"/>
                    <a:pt x="1" y="3629"/>
                  </a:cubicBezTo>
                  <a:lnTo>
                    <a:pt x="65" y="3693"/>
                  </a:lnTo>
                  <a:cubicBezTo>
                    <a:pt x="256" y="3375"/>
                    <a:pt x="478" y="3025"/>
                    <a:pt x="892" y="2738"/>
                  </a:cubicBezTo>
                  <a:cubicBezTo>
                    <a:pt x="1147" y="2388"/>
                    <a:pt x="1433" y="2133"/>
                    <a:pt x="1752" y="1878"/>
                  </a:cubicBezTo>
                  <a:cubicBezTo>
                    <a:pt x="2389" y="1369"/>
                    <a:pt x="3121" y="987"/>
                    <a:pt x="3853" y="701"/>
                  </a:cubicBezTo>
                  <a:cubicBezTo>
                    <a:pt x="3917" y="701"/>
                    <a:pt x="3948" y="637"/>
                    <a:pt x="3980" y="637"/>
                  </a:cubicBezTo>
                  <a:lnTo>
                    <a:pt x="4235" y="573"/>
                  </a:lnTo>
                  <a:cubicBezTo>
                    <a:pt x="4235" y="541"/>
                    <a:pt x="4267" y="541"/>
                    <a:pt x="4299" y="541"/>
                  </a:cubicBezTo>
                  <a:lnTo>
                    <a:pt x="4617" y="446"/>
                  </a:lnTo>
                  <a:cubicBezTo>
                    <a:pt x="4649" y="414"/>
                    <a:pt x="4712" y="414"/>
                    <a:pt x="4744" y="414"/>
                  </a:cubicBezTo>
                  <a:lnTo>
                    <a:pt x="5063" y="319"/>
                  </a:lnTo>
                  <a:lnTo>
                    <a:pt x="5094" y="319"/>
                  </a:lnTo>
                  <a:lnTo>
                    <a:pt x="5349" y="287"/>
                  </a:lnTo>
                  <a:lnTo>
                    <a:pt x="5413" y="287"/>
                  </a:lnTo>
                  <a:cubicBezTo>
                    <a:pt x="5445" y="255"/>
                    <a:pt x="5540" y="255"/>
                    <a:pt x="5604" y="255"/>
                  </a:cubicBezTo>
                  <a:lnTo>
                    <a:pt x="5922" y="223"/>
                  </a:lnTo>
                  <a:lnTo>
                    <a:pt x="5986" y="223"/>
                  </a:lnTo>
                  <a:lnTo>
                    <a:pt x="6368" y="159"/>
                  </a:lnTo>
                  <a:lnTo>
                    <a:pt x="6973" y="159"/>
                  </a:lnTo>
                  <a:lnTo>
                    <a:pt x="7482" y="223"/>
                  </a:lnTo>
                  <a:lnTo>
                    <a:pt x="7991" y="255"/>
                  </a:lnTo>
                  <a:lnTo>
                    <a:pt x="8596" y="319"/>
                  </a:lnTo>
                  <a:lnTo>
                    <a:pt x="8596" y="255"/>
                  </a:lnTo>
                  <a:lnTo>
                    <a:pt x="8437" y="223"/>
                  </a:lnTo>
                  <a:cubicBezTo>
                    <a:pt x="8278" y="159"/>
                    <a:pt x="8119" y="159"/>
                    <a:pt x="7960" y="128"/>
                  </a:cubicBezTo>
                  <a:lnTo>
                    <a:pt x="7450" y="64"/>
                  </a:lnTo>
                  <a:lnTo>
                    <a:pt x="6909" y="0"/>
                  </a:ln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49"/>
            <p:cNvSpPr/>
            <p:nvPr/>
          </p:nvSpPr>
          <p:spPr>
            <a:xfrm>
              <a:off x="6551739" y="3674184"/>
              <a:ext cx="96257" cy="123481"/>
            </a:xfrm>
            <a:custGeom>
              <a:rect b="b" l="l" r="r" t="t"/>
              <a:pathLst>
                <a:path extrusionOk="0" h="8373" w="6527">
                  <a:moveTo>
                    <a:pt x="5381" y="0"/>
                  </a:moveTo>
                  <a:cubicBezTo>
                    <a:pt x="2993" y="350"/>
                    <a:pt x="1083" y="1433"/>
                    <a:pt x="0" y="2260"/>
                  </a:cubicBezTo>
                  <a:cubicBezTo>
                    <a:pt x="0" y="2260"/>
                    <a:pt x="2802" y="1114"/>
                    <a:pt x="5221" y="1051"/>
                  </a:cubicBezTo>
                  <a:cubicBezTo>
                    <a:pt x="5890" y="3152"/>
                    <a:pt x="6431" y="8373"/>
                    <a:pt x="6431" y="8373"/>
                  </a:cubicBezTo>
                  <a:cubicBezTo>
                    <a:pt x="6527" y="6781"/>
                    <a:pt x="6431" y="4935"/>
                    <a:pt x="6176" y="2833"/>
                  </a:cubicBezTo>
                  <a:cubicBezTo>
                    <a:pt x="6049" y="1847"/>
                    <a:pt x="5763" y="828"/>
                    <a:pt x="5381" y="0"/>
                  </a:cubicBezTo>
                  <a:close/>
                </a:path>
              </a:pathLst>
            </a:custGeom>
            <a:solidFill>
              <a:srgbClr val="DFCC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49"/>
            <p:cNvSpPr/>
            <p:nvPr/>
          </p:nvSpPr>
          <p:spPr>
            <a:xfrm>
              <a:off x="6428725" y="3551450"/>
              <a:ext cx="169036" cy="112287"/>
            </a:xfrm>
            <a:custGeom>
              <a:rect b="b" l="l" r="r" t="t"/>
              <a:pathLst>
                <a:path extrusionOk="0" h="7614" w="11462">
                  <a:moveTo>
                    <a:pt x="3377" y="0"/>
                  </a:moveTo>
                  <a:cubicBezTo>
                    <a:pt x="3194" y="0"/>
                    <a:pt x="3002" y="14"/>
                    <a:pt x="2802" y="45"/>
                  </a:cubicBezTo>
                  <a:cubicBezTo>
                    <a:pt x="96" y="491"/>
                    <a:pt x="1" y="3006"/>
                    <a:pt x="542" y="4024"/>
                  </a:cubicBezTo>
                  <a:lnTo>
                    <a:pt x="542" y="4056"/>
                  </a:lnTo>
                  <a:cubicBezTo>
                    <a:pt x="574" y="4120"/>
                    <a:pt x="637" y="4184"/>
                    <a:pt x="669" y="4215"/>
                  </a:cubicBezTo>
                  <a:cubicBezTo>
                    <a:pt x="701" y="4311"/>
                    <a:pt x="797" y="4343"/>
                    <a:pt x="828" y="4375"/>
                  </a:cubicBezTo>
                  <a:cubicBezTo>
                    <a:pt x="924" y="4451"/>
                    <a:pt x="1025" y="4484"/>
                    <a:pt x="1130" y="4484"/>
                  </a:cubicBezTo>
                  <a:cubicBezTo>
                    <a:pt x="1553" y="4484"/>
                    <a:pt x="2038" y="3948"/>
                    <a:pt x="2420" y="3515"/>
                  </a:cubicBezTo>
                  <a:cubicBezTo>
                    <a:pt x="2667" y="3222"/>
                    <a:pt x="2854" y="3118"/>
                    <a:pt x="3022" y="3118"/>
                  </a:cubicBezTo>
                  <a:cubicBezTo>
                    <a:pt x="3439" y="3118"/>
                    <a:pt x="3738" y="3763"/>
                    <a:pt x="4545" y="3763"/>
                  </a:cubicBezTo>
                  <a:cubicBezTo>
                    <a:pt x="4754" y="3763"/>
                    <a:pt x="4997" y="3720"/>
                    <a:pt x="5285" y="3611"/>
                  </a:cubicBezTo>
                  <a:cubicBezTo>
                    <a:pt x="5476" y="3579"/>
                    <a:pt x="5636" y="3515"/>
                    <a:pt x="5827" y="3388"/>
                  </a:cubicBezTo>
                  <a:cubicBezTo>
                    <a:pt x="5865" y="3366"/>
                    <a:pt x="5897" y="3355"/>
                    <a:pt x="5925" y="3355"/>
                  </a:cubicBezTo>
                  <a:cubicBezTo>
                    <a:pt x="6339" y="3355"/>
                    <a:pt x="5734" y="5699"/>
                    <a:pt x="7673" y="7399"/>
                  </a:cubicBezTo>
                  <a:cubicBezTo>
                    <a:pt x="7753" y="7542"/>
                    <a:pt x="7888" y="7614"/>
                    <a:pt x="8023" y="7614"/>
                  </a:cubicBezTo>
                  <a:cubicBezTo>
                    <a:pt x="8158" y="7614"/>
                    <a:pt x="8294" y="7542"/>
                    <a:pt x="8373" y="7399"/>
                  </a:cubicBezTo>
                  <a:cubicBezTo>
                    <a:pt x="8724" y="6921"/>
                    <a:pt x="9392" y="5998"/>
                    <a:pt x="10538" y="5648"/>
                  </a:cubicBezTo>
                  <a:cubicBezTo>
                    <a:pt x="10697" y="5616"/>
                    <a:pt x="10856" y="5584"/>
                    <a:pt x="11047" y="5553"/>
                  </a:cubicBezTo>
                  <a:cubicBezTo>
                    <a:pt x="11302" y="5489"/>
                    <a:pt x="11461" y="5298"/>
                    <a:pt x="11461" y="5075"/>
                  </a:cubicBezTo>
                  <a:cubicBezTo>
                    <a:pt x="11334" y="3515"/>
                    <a:pt x="9583" y="3802"/>
                    <a:pt x="7800" y="3420"/>
                  </a:cubicBezTo>
                  <a:cubicBezTo>
                    <a:pt x="7100" y="3324"/>
                    <a:pt x="6845" y="3006"/>
                    <a:pt x="6591" y="2592"/>
                  </a:cubicBezTo>
                  <a:cubicBezTo>
                    <a:pt x="6463" y="2305"/>
                    <a:pt x="6368" y="2051"/>
                    <a:pt x="6209" y="1764"/>
                  </a:cubicBezTo>
                  <a:cubicBezTo>
                    <a:pt x="6081" y="1478"/>
                    <a:pt x="5827" y="1127"/>
                    <a:pt x="5508" y="841"/>
                  </a:cubicBezTo>
                  <a:cubicBezTo>
                    <a:pt x="5054" y="387"/>
                    <a:pt x="4331" y="0"/>
                    <a:pt x="3377" y="0"/>
                  </a:cubicBezTo>
                  <a:close/>
                </a:path>
              </a:pathLst>
            </a:custGeom>
            <a:solidFill>
              <a:srgbClr val="6B22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49"/>
            <p:cNvSpPr/>
            <p:nvPr/>
          </p:nvSpPr>
          <p:spPr>
            <a:xfrm>
              <a:off x="6503380" y="3586845"/>
              <a:ext cx="19260" cy="24437"/>
            </a:xfrm>
            <a:custGeom>
              <a:rect b="b" l="l" r="r" t="t"/>
              <a:pathLst>
                <a:path extrusionOk="0" h="1657" w="1306">
                  <a:moveTo>
                    <a:pt x="1178" y="1274"/>
                  </a:moveTo>
                  <a:cubicBezTo>
                    <a:pt x="1178" y="1306"/>
                    <a:pt x="1147" y="1338"/>
                    <a:pt x="1147" y="1370"/>
                  </a:cubicBezTo>
                  <a:cubicBezTo>
                    <a:pt x="1019" y="1529"/>
                    <a:pt x="860" y="1656"/>
                    <a:pt x="701" y="1656"/>
                  </a:cubicBezTo>
                  <a:cubicBezTo>
                    <a:pt x="510" y="1656"/>
                    <a:pt x="351" y="1593"/>
                    <a:pt x="223" y="1433"/>
                  </a:cubicBezTo>
                  <a:cubicBezTo>
                    <a:pt x="191" y="1370"/>
                    <a:pt x="160" y="1338"/>
                    <a:pt x="160" y="1274"/>
                  </a:cubicBezTo>
                  <a:cubicBezTo>
                    <a:pt x="64" y="1147"/>
                    <a:pt x="64" y="1020"/>
                    <a:pt x="32" y="860"/>
                  </a:cubicBezTo>
                  <a:cubicBezTo>
                    <a:pt x="0" y="415"/>
                    <a:pt x="255" y="33"/>
                    <a:pt x="637" y="33"/>
                  </a:cubicBezTo>
                  <a:cubicBezTo>
                    <a:pt x="987" y="1"/>
                    <a:pt x="1274" y="351"/>
                    <a:pt x="1306" y="797"/>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49"/>
            <p:cNvSpPr/>
            <p:nvPr/>
          </p:nvSpPr>
          <p:spPr>
            <a:xfrm>
              <a:off x="6505725" y="3591550"/>
              <a:ext cx="15042" cy="18316"/>
            </a:xfrm>
            <a:custGeom>
              <a:rect b="b" l="l" r="r" t="t"/>
              <a:pathLst>
                <a:path extrusionOk="0" h="1242" w="1020">
                  <a:moveTo>
                    <a:pt x="478" y="0"/>
                  </a:moveTo>
                  <a:cubicBezTo>
                    <a:pt x="192" y="0"/>
                    <a:pt x="1" y="319"/>
                    <a:pt x="32" y="637"/>
                  </a:cubicBezTo>
                  <a:cubicBezTo>
                    <a:pt x="64" y="987"/>
                    <a:pt x="255" y="1242"/>
                    <a:pt x="542" y="1242"/>
                  </a:cubicBezTo>
                  <a:cubicBezTo>
                    <a:pt x="828" y="1242"/>
                    <a:pt x="1019" y="892"/>
                    <a:pt x="988" y="605"/>
                  </a:cubicBezTo>
                  <a:cubicBezTo>
                    <a:pt x="988" y="287"/>
                    <a:pt x="733" y="0"/>
                    <a:pt x="478"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49"/>
            <p:cNvSpPr/>
            <p:nvPr/>
          </p:nvSpPr>
          <p:spPr>
            <a:xfrm>
              <a:off x="6253607" y="3935225"/>
              <a:ext cx="44611" cy="154008"/>
            </a:xfrm>
            <a:custGeom>
              <a:rect b="b" l="l" r="r" t="t"/>
              <a:pathLst>
                <a:path extrusionOk="0" h="10443" w="3025">
                  <a:moveTo>
                    <a:pt x="701" y="0"/>
                  </a:moveTo>
                  <a:cubicBezTo>
                    <a:pt x="701" y="0"/>
                    <a:pt x="0" y="3916"/>
                    <a:pt x="1974" y="7736"/>
                  </a:cubicBezTo>
                  <a:cubicBezTo>
                    <a:pt x="1847" y="10028"/>
                    <a:pt x="2770" y="10442"/>
                    <a:pt x="2802" y="10442"/>
                  </a:cubicBezTo>
                  <a:cubicBezTo>
                    <a:pt x="2611" y="10315"/>
                    <a:pt x="2452" y="10124"/>
                    <a:pt x="2388" y="9805"/>
                  </a:cubicBezTo>
                  <a:cubicBezTo>
                    <a:pt x="2388" y="9614"/>
                    <a:pt x="2388" y="9392"/>
                    <a:pt x="2483" y="9137"/>
                  </a:cubicBezTo>
                  <a:cubicBezTo>
                    <a:pt x="2515" y="9041"/>
                    <a:pt x="2515" y="8978"/>
                    <a:pt x="2547" y="8850"/>
                  </a:cubicBezTo>
                  <a:cubicBezTo>
                    <a:pt x="2611" y="8691"/>
                    <a:pt x="2674" y="8437"/>
                    <a:pt x="2770" y="8246"/>
                  </a:cubicBezTo>
                  <a:cubicBezTo>
                    <a:pt x="2834" y="8118"/>
                    <a:pt x="2961" y="8055"/>
                    <a:pt x="3025" y="7927"/>
                  </a:cubicBezTo>
                  <a:cubicBezTo>
                    <a:pt x="2356" y="6590"/>
                    <a:pt x="796" y="3152"/>
                    <a:pt x="701" y="287"/>
                  </a:cubicBezTo>
                  <a:cubicBezTo>
                    <a:pt x="701" y="159"/>
                    <a:pt x="733" y="96"/>
                    <a:pt x="733"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49"/>
            <p:cNvSpPr/>
            <p:nvPr/>
          </p:nvSpPr>
          <p:spPr>
            <a:xfrm>
              <a:off x="6550795" y="3674184"/>
              <a:ext cx="97201" cy="263390"/>
            </a:xfrm>
            <a:custGeom>
              <a:rect b="b" l="l" r="r" t="t"/>
              <a:pathLst>
                <a:path extrusionOk="0" h="17860" w="6591">
                  <a:moveTo>
                    <a:pt x="5476" y="0"/>
                  </a:moveTo>
                  <a:cubicBezTo>
                    <a:pt x="4458" y="127"/>
                    <a:pt x="3534" y="414"/>
                    <a:pt x="2707" y="764"/>
                  </a:cubicBezTo>
                  <a:cubicBezTo>
                    <a:pt x="3343" y="2038"/>
                    <a:pt x="4776" y="5348"/>
                    <a:pt x="4108" y="8627"/>
                  </a:cubicBezTo>
                  <a:cubicBezTo>
                    <a:pt x="3471" y="11715"/>
                    <a:pt x="1242" y="14135"/>
                    <a:pt x="1" y="15249"/>
                  </a:cubicBezTo>
                  <a:cubicBezTo>
                    <a:pt x="1" y="15281"/>
                    <a:pt x="33" y="15313"/>
                    <a:pt x="64" y="15376"/>
                  </a:cubicBezTo>
                  <a:cubicBezTo>
                    <a:pt x="128" y="15440"/>
                    <a:pt x="192" y="15472"/>
                    <a:pt x="224" y="15567"/>
                  </a:cubicBezTo>
                  <a:cubicBezTo>
                    <a:pt x="988" y="16554"/>
                    <a:pt x="1720" y="17477"/>
                    <a:pt x="1720" y="17859"/>
                  </a:cubicBezTo>
                  <a:cubicBezTo>
                    <a:pt x="1911" y="17477"/>
                    <a:pt x="2548" y="16268"/>
                    <a:pt x="3566" y="14740"/>
                  </a:cubicBezTo>
                  <a:cubicBezTo>
                    <a:pt x="3917" y="14198"/>
                    <a:pt x="4330" y="13657"/>
                    <a:pt x="4776" y="13052"/>
                  </a:cubicBezTo>
                  <a:cubicBezTo>
                    <a:pt x="5795" y="11652"/>
                    <a:pt x="6336" y="10155"/>
                    <a:pt x="6495" y="8373"/>
                  </a:cubicBezTo>
                  <a:cubicBezTo>
                    <a:pt x="6591" y="6781"/>
                    <a:pt x="6495" y="4935"/>
                    <a:pt x="6272" y="2833"/>
                  </a:cubicBezTo>
                  <a:cubicBezTo>
                    <a:pt x="6177" y="1847"/>
                    <a:pt x="5890" y="828"/>
                    <a:pt x="5476"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49"/>
            <p:cNvSpPr/>
            <p:nvPr/>
          </p:nvSpPr>
          <p:spPr>
            <a:xfrm>
              <a:off x="6530147" y="3655793"/>
              <a:ext cx="153064" cy="63473"/>
            </a:xfrm>
            <a:custGeom>
              <a:rect b="b" l="l" r="r" t="t"/>
              <a:pathLst>
                <a:path extrusionOk="0" h="4304" w="10379">
                  <a:moveTo>
                    <a:pt x="6569" y="1"/>
                  </a:moveTo>
                  <a:cubicBezTo>
                    <a:pt x="2667" y="1"/>
                    <a:pt x="662" y="2563"/>
                    <a:pt x="32" y="3571"/>
                  </a:cubicBezTo>
                  <a:cubicBezTo>
                    <a:pt x="0" y="3730"/>
                    <a:pt x="0" y="4271"/>
                    <a:pt x="573" y="4303"/>
                  </a:cubicBezTo>
                  <a:cubicBezTo>
                    <a:pt x="732" y="4112"/>
                    <a:pt x="1051" y="3794"/>
                    <a:pt x="1433" y="3476"/>
                  </a:cubicBezTo>
                  <a:cubicBezTo>
                    <a:pt x="2038" y="2998"/>
                    <a:pt x="2961" y="2457"/>
                    <a:pt x="4011" y="2011"/>
                  </a:cubicBezTo>
                  <a:cubicBezTo>
                    <a:pt x="4871" y="1693"/>
                    <a:pt x="5762" y="1406"/>
                    <a:pt x="6813" y="1247"/>
                  </a:cubicBezTo>
                  <a:cubicBezTo>
                    <a:pt x="7344" y="1171"/>
                    <a:pt x="7891" y="1131"/>
                    <a:pt x="8455" y="1131"/>
                  </a:cubicBezTo>
                  <a:cubicBezTo>
                    <a:pt x="9073" y="1131"/>
                    <a:pt x="9713" y="1179"/>
                    <a:pt x="10378" y="1279"/>
                  </a:cubicBezTo>
                  <a:cubicBezTo>
                    <a:pt x="10315" y="1056"/>
                    <a:pt x="10219" y="865"/>
                    <a:pt x="10060" y="610"/>
                  </a:cubicBezTo>
                  <a:cubicBezTo>
                    <a:pt x="8758" y="179"/>
                    <a:pt x="7598" y="1"/>
                    <a:pt x="6569" y="1"/>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49"/>
            <p:cNvSpPr/>
            <p:nvPr/>
          </p:nvSpPr>
          <p:spPr>
            <a:xfrm>
              <a:off x="6507141" y="3907985"/>
              <a:ext cx="90151" cy="78899"/>
            </a:xfrm>
            <a:custGeom>
              <a:rect b="b" l="l" r="r" t="t"/>
              <a:pathLst>
                <a:path extrusionOk="0" h="5350" w="6113">
                  <a:moveTo>
                    <a:pt x="1592" y="1"/>
                  </a:moveTo>
                  <a:lnTo>
                    <a:pt x="923" y="542"/>
                  </a:lnTo>
                  <a:cubicBezTo>
                    <a:pt x="923" y="542"/>
                    <a:pt x="923" y="574"/>
                    <a:pt x="892" y="701"/>
                  </a:cubicBezTo>
                  <a:cubicBezTo>
                    <a:pt x="860" y="797"/>
                    <a:pt x="796" y="956"/>
                    <a:pt x="764" y="1115"/>
                  </a:cubicBezTo>
                  <a:cubicBezTo>
                    <a:pt x="637" y="1624"/>
                    <a:pt x="414" y="2134"/>
                    <a:pt x="128" y="2580"/>
                  </a:cubicBezTo>
                  <a:lnTo>
                    <a:pt x="0" y="2771"/>
                  </a:lnTo>
                  <a:cubicBezTo>
                    <a:pt x="159" y="3216"/>
                    <a:pt x="319" y="3598"/>
                    <a:pt x="478" y="4012"/>
                  </a:cubicBezTo>
                  <a:lnTo>
                    <a:pt x="573" y="3917"/>
                  </a:lnTo>
                  <a:cubicBezTo>
                    <a:pt x="732" y="3853"/>
                    <a:pt x="3024" y="2802"/>
                    <a:pt x="3024" y="2802"/>
                  </a:cubicBezTo>
                  <a:cubicBezTo>
                    <a:pt x="3024" y="2802"/>
                    <a:pt x="3820" y="4490"/>
                    <a:pt x="5794" y="5349"/>
                  </a:cubicBezTo>
                  <a:cubicBezTo>
                    <a:pt x="5794" y="5285"/>
                    <a:pt x="5826" y="5158"/>
                    <a:pt x="5826" y="5094"/>
                  </a:cubicBezTo>
                  <a:cubicBezTo>
                    <a:pt x="5890" y="4617"/>
                    <a:pt x="6017" y="4171"/>
                    <a:pt x="6112" y="3694"/>
                  </a:cubicBezTo>
                  <a:cubicBezTo>
                    <a:pt x="5508" y="3344"/>
                    <a:pt x="4998" y="2802"/>
                    <a:pt x="4584" y="2166"/>
                  </a:cubicBezTo>
                  <a:cubicBezTo>
                    <a:pt x="4537" y="2194"/>
                    <a:pt x="4474" y="2207"/>
                    <a:pt x="4399" y="2207"/>
                  </a:cubicBezTo>
                  <a:cubicBezTo>
                    <a:pt x="3876" y="2207"/>
                    <a:pt x="2762" y="1549"/>
                    <a:pt x="2038" y="574"/>
                  </a:cubicBezTo>
                  <a:cubicBezTo>
                    <a:pt x="2038" y="542"/>
                    <a:pt x="2006" y="542"/>
                    <a:pt x="2006" y="510"/>
                  </a:cubicBezTo>
                  <a:cubicBezTo>
                    <a:pt x="1974" y="415"/>
                    <a:pt x="1878" y="351"/>
                    <a:pt x="1847" y="256"/>
                  </a:cubicBezTo>
                  <a:cubicBezTo>
                    <a:pt x="1751" y="192"/>
                    <a:pt x="1687" y="65"/>
                    <a:pt x="1592" y="1"/>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49"/>
            <p:cNvSpPr/>
            <p:nvPr/>
          </p:nvSpPr>
          <p:spPr>
            <a:xfrm>
              <a:off x="6519809" y="3761979"/>
              <a:ext cx="45083" cy="80757"/>
            </a:xfrm>
            <a:custGeom>
              <a:rect b="b" l="l" r="r" t="t"/>
              <a:pathLst>
                <a:path extrusionOk="0" h="5476" w="3057">
                  <a:moveTo>
                    <a:pt x="1338" y="0"/>
                  </a:moveTo>
                  <a:cubicBezTo>
                    <a:pt x="478" y="0"/>
                    <a:pt x="1" y="860"/>
                    <a:pt x="1" y="860"/>
                  </a:cubicBezTo>
                  <a:cubicBezTo>
                    <a:pt x="1" y="860"/>
                    <a:pt x="1274" y="2579"/>
                    <a:pt x="1179" y="5476"/>
                  </a:cubicBezTo>
                  <a:cubicBezTo>
                    <a:pt x="1624" y="4807"/>
                    <a:pt x="2229" y="4075"/>
                    <a:pt x="3057" y="3025"/>
                  </a:cubicBezTo>
                  <a:cubicBezTo>
                    <a:pt x="2802" y="1274"/>
                    <a:pt x="1974" y="0"/>
                    <a:pt x="1338" y="0"/>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49"/>
            <p:cNvSpPr/>
            <p:nvPr/>
          </p:nvSpPr>
          <p:spPr>
            <a:xfrm>
              <a:off x="6520281" y="3589205"/>
              <a:ext cx="77483" cy="45540"/>
            </a:xfrm>
            <a:custGeom>
              <a:rect b="b" l="l" r="r" t="t"/>
              <a:pathLst>
                <a:path extrusionOk="0" h="3088" w="5254">
                  <a:moveTo>
                    <a:pt x="383" y="0"/>
                  </a:moveTo>
                  <a:cubicBezTo>
                    <a:pt x="383" y="0"/>
                    <a:pt x="1" y="1178"/>
                    <a:pt x="2102" y="1464"/>
                  </a:cubicBezTo>
                  <a:cubicBezTo>
                    <a:pt x="4203" y="1751"/>
                    <a:pt x="4648" y="2101"/>
                    <a:pt x="4330" y="3088"/>
                  </a:cubicBezTo>
                  <a:cubicBezTo>
                    <a:pt x="4489" y="3056"/>
                    <a:pt x="4648" y="3024"/>
                    <a:pt x="4839" y="2993"/>
                  </a:cubicBezTo>
                  <a:cubicBezTo>
                    <a:pt x="5094" y="2929"/>
                    <a:pt x="5253" y="2738"/>
                    <a:pt x="5253" y="2451"/>
                  </a:cubicBezTo>
                  <a:cubicBezTo>
                    <a:pt x="5126" y="923"/>
                    <a:pt x="3375" y="1178"/>
                    <a:pt x="1592" y="828"/>
                  </a:cubicBezTo>
                  <a:cubicBezTo>
                    <a:pt x="924" y="700"/>
                    <a:pt x="637" y="382"/>
                    <a:pt x="383" y="0"/>
                  </a:cubicBezTo>
                  <a:close/>
                </a:path>
              </a:pathLst>
            </a:custGeom>
            <a:solidFill>
              <a:srgbClr val="5B1E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49"/>
            <p:cNvSpPr/>
            <p:nvPr/>
          </p:nvSpPr>
          <p:spPr>
            <a:xfrm>
              <a:off x="6428253" y="3551907"/>
              <a:ext cx="81244" cy="59373"/>
            </a:xfrm>
            <a:custGeom>
              <a:rect b="b" l="l" r="r" t="t"/>
              <a:pathLst>
                <a:path extrusionOk="0" h="4026" w="5509">
                  <a:moveTo>
                    <a:pt x="3375" y="1"/>
                  </a:moveTo>
                  <a:cubicBezTo>
                    <a:pt x="3193" y="1"/>
                    <a:pt x="3002" y="15"/>
                    <a:pt x="2802" y="46"/>
                  </a:cubicBezTo>
                  <a:cubicBezTo>
                    <a:pt x="96" y="492"/>
                    <a:pt x="1" y="3007"/>
                    <a:pt x="542" y="4025"/>
                  </a:cubicBezTo>
                  <a:cubicBezTo>
                    <a:pt x="542" y="4025"/>
                    <a:pt x="65" y="1638"/>
                    <a:pt x="1465" y="937"/>
                  </a:cubicBezTo>
                  <a:cubicBezTo>
                    <a:pt x="2189" y="543"/>
                    <a:pt x="2811" y="352"/>
                    <a:pt x="3467" y="352"/>
                  </a:cubicBezTo>
                  <a:cubicBezTo>
                    <a:pt x="4080" y="352"/>
                    <a:pt x="4724" y="519"/>
                    <a:pt x="5508" y="842"/>
                  </a:cubicBezTo>
                  <a:cubicBezTo>
                    <a:pt x="5028" y="388"/>
                    <a:pt x="4323" y="1"/>
                    <a:pt x="3375" y="1"/>
                  </a:cubicBezTo>
                  <a:close/>
                </a:path>
              </a:pathLst>
            </a:custGeom>
            <a:solidFill>
              <a:srgbClr val="8C2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49"/>
            <p:cNvSpPr/>
            <p:nvPr/>
          </p:nvSpPr>
          <p:spPr>
            <a:xfrm>
              <a:off x="6447514" y="3597980"/>
              <a:ext cx="58695" cy="22682"/>
            </a:xfrm>
            <a:custGeom>
              <a:rect b="b" l="l" r="r" t="t"/>
              <a:pathLst>
                <a:path extrusionOk="0" h="1538" w="3980">
                  <a:moveTo>
                    <a:pt x="1769" y="0"/>
                  </a:moveTo>
                  <a:cubicBezTo>
                    <a:pt x="1598" y="0"/>
                    <a:pt x="1403" y="104"/>
                    <a:pt x="1146" y="392"/>
                  </a:cubicBezTo>
                  <a:cubicBezTo>
                    <a:pt x="796" y="806"/>
                    <a:pt x="382" y="1251"/>
                    <a:pt x="0" y="1347"/>
                  </a:cubicBezTo>
                  <a:cubicBezTo>
                    <a:pt x="32" y="1442"/>
                    <a:pt x="32" y="1474"/>
                    <a:pt x="64" y="1538"/>
                  </a:cubicBezTo>
                  <a:cubicBezTo>
                    <a:pt x="350" y="1474"/>
                    <a:pt x="828" y="1220"/>
                    <a:pt x="1433" y="519"/>
                  </a:cubicBezTo>
                  <a:cubicBezTo>
                    <a:pt x="1771" y="758"/>
                    <a:pt x="2245" y="1009"/>
                    <a:pt x="2825" y="1009"/>
                  </a:cubicBezTo>
                  <a:cubicBezTo>
                    <a:pt x="3174" y="1009"/>
                    <a:pt x="3561" y="918"/>
                    <a:pt x="3979" y="678"/>
                  </a:cubicBezTo>
                  <a:cubicBezTo>
                    <a:pt x="3948" y="647"/>
                    <a:pt x="3884" y="551"/>
                    <a:pt x="3884" y="551"/>
                  </a:cubicBezTo>
                  <a:cubicBezTo>
                    <a:pt x="3654" y="629"/>
                    <a:pt x="3456" y="661"/>
                    <a:pt x="3282" y="661"/>
                  </a:cubicBezTo>
                  <a:cubicBezTo>
                    <a:pt x="2490" y="661"/>
                    <a:pt x="2202" y="0"/>
                    <a:pt x="1769"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49"/>
            <p:cNvSpPr/>
            <p:nvPr/>
          </p:nvSpPr>
          <p:spPr>
            <a:xfrm>
              <a:off x="6400085" y="3981696"/>
              <a:ext cx="37577" cy="53548"/>
            </a:xfrm>
            <a:custGeom>
              <a:rect b="b" l="l" r="r" t="t"/>
              <a:pathLst>
                <a:path extrusionOk="0" h="3631" w="2548">
                  <a:moveTo>
                    <a:pt x="255" y="1"/>
                  </a:moveTo>
                  <a:lnTo>
                    <a:pt x="255" y="1"/>
                  </a:lnTo>
                  <a:cubicBezTo>
                    <a:pt x="192" y="128"/>
                    <a:pt x="160" y="256"/>
                    <a:pt x="96" y="415"/>
                  </a:cubicBezTo>
                  <a:cubicBezTo>
                    <a:pt x="96" y="478"/>
                    <a:pt x="64" y="574"/>
                    <a:pt x="64" y="638"/>
                  </a:cubicBezTo>
                  <a:lnTo>
                    <a:pt x="64" y="765"/>
                  </a:lnTo>
                  <a:cubicBezTo>
                    <a:pt x="64" y="892"/>
                    <a:pt x="33" y="988"/>
                    <a:pt x="33" y="1147"/>
                  </a:cubicBezTo>
                  <a:lnTo>
                    <a:pt x="33" y="1274"/>
                  </a:lnTo>
                  <a:cubicBezTo>
                    <a:pt x="1" y="1688"/>
                    <a:pt x="33" y="2102"/>
                    <a:pt x="64" y="2580"/>
                  </a:cubicBezTo>
                  <a:cubicBezTo>
                    <a:pt x="64" y="2707"/>
                    <a:pt x="96" y="2771"/>
                    <a:pt x="96" y="2866"/>
                  </a:cubicBezTo>
                  <a:cubicBezTo>
                    <a:pt x="96" y="3057"/>
                    <a:pt x="160" y="3216"/>
                    <a:pt x="192" y="3375"/>
                  </a:cubicBezTo>
                  <a:cubicBezTo>
                    <a:pt x="192" y="3471"/>
                    <a:pt x="224" y="3535"/>
                    <a:pt x="224" y="3630"/>
                  </a:cubicBezTo>
                  <a:cubicBezTo>
                    <a:pt x="574" y="3184"/>
                    <a:pt x="956" y="2739"/>
                    <a:pt x="1338" y="2325"/>
                  </a:cubicBezTo>
                  <a:cubicBezTo>
                    <a:pt x="1688" y="1879"/>
                    <a:pt x="2102" y="1434"/>
                    <a:pt x="2548" y="988"/>
                  </a:cubicBezTo>
                  <a:lnTo>
                    <a:pt x="2548" y="988"/>
                  </a:lnTo>
                  <a:cubicBezTo>
                    <a:pt x="2070" y="1434"/>
                    <a:pt x="1338" y="2038"/>
                    <a:pt x="383" y="2866"/>
                  </a:cubicBezTo>
                  <a:cubicBezTo>
                    <a:pt x="33" y="2198"/>
                    <a:pt x="255" y="1"/>
                    <a:pt x="255"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49"/>
            <p:cNvSpPr/>
            <p:nvPr/>
          </p:nvSpPr>
          <p:spPr>
            <a:xfrm>
              <a:off x="6329663" y="3868549"/>
              <a:ext cx="45555" cy="35232"/>
            </a:xfrm>
            <a:custGeom>
              <a:rect b="b" l="l" r="r" t="t"/>
              <a:pathLst>
                <a:path extrusionOk="0" h="2389" w="3089">
                  <a:moveTo>
                    <a:pt x="1178" y="1"/>
                  </a:moveTo>
                  <a:cubicBezTo>
                    <a:pt x="828" y="383"/>
                    <a:pt x="414" y="797"/>
                    <a:pt x="1" y="1115"/>
                  </a:cubicBezTo>
                  <a:lnTo>
                    <a:pt x="1911" y="924"/>
                  </a:lnTo>
                  <a:lnTo>
                    <a:pt x="1911" y="924"/>
                  </a:lnTo>
                  <a:cubicBezTo>
                    <a:pt x="1911" y="924"/>
                    <a:pt x="1688" y="1975"/>
                    <a:pt x="2898" y="2388"/>
                  </a:cubicBezTo>
                  <a:lnTo>
                    <a:pt x="2898" y="2293"/>
                  </a:lnTo>
                  <a:lnTo>
                    <a:pt x="3089" y="2134"/>
                  </a:lnTo>
                  <a:cubicBezTo>
                    <a:pt x="2866" y="2038"/>
                    <a:pt x="2611" y="1879"/>
                    <a:pt x="2420" y="1720"/>
                  </a:cubicBezTo>
                  <a:cubicBezTo>
                    <a:pt x="2293" y="1624"/>
                    <a:pt x="2229" y="1465"/>
                    <a:pt x="2165" y="1306"/>
                  </a:cubicBezTo>
                  <a:cubicBezTo>
                    <a:pt x="2102" y="1019"/>
                    <a:pt x="2070" y="828"/>
                    <a:pt x="2006" y="701"/>
                  </a:cubicBezTo>
                  <a:lnTo>
                    <a:pt x="1943" y="701"/>
                  </a:lnTo>
                  <a:cubicBezTo>
                    <a:pt x="1592" y="701"/>
                    <a:pt x="1274" y="383"/>
                    <a:pt x="1178" y="1"/>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49"/>
            <p:cNvSpPr/>
            <p:nvPr/>
          </p:nvSpPr>
          <p:spPr>
            <a:xfrm>
              <a:off x="6150312" y="3905168"/>
              <a:ext cx="118791" cy="266694"/>
            </a:xfrm>
            <a:custGeom>
              <a:rect b="b" l="l" r="r" t="t"/>
              <a:pathLst>
                <a:path extrusionOk="0" h="18084" w="8055">
                  <a:moveTo>
                    <a:pt x="8055" y="1"/>
                  </a:moveTo>
                  <a:lnTo>
                    <a:pt x="8055" y="1"/>
                  </a:lnTo>
                  <a:cubicBezTo>
                    <a:pt x="5062" y="1720"/>
                    <a:pt x="892" y="6018"/>
                    <a:pt x="1" y="15918"/>
                  </a:cubicBezTo>
                  <a:cubicBezTo>
                    <a:pt x="1" y="15918"/>
                    <a:pt x="446" y="16555"/>
                    <a:pt x="1497" y="17224"/>
                  </a:cubicBezTo>
                  <a:cubicBezTo>
                    <a:pt x="1720" y="17319"/>
                    <a:pt x="1974" y="17478"/>
                    <a:pt x="2293" y="17606"/>
                  </a:cubicBezTo>
                  <a:cubicBezTo>
                    <a:pt x="2707" y="17797"/>
                    <a:pt x="3184" y="17956"/>
                    <a:pt x="3757" y="18083"/>
                  </a:cubicBezTo>
                  <a:cubicBezTo>
                    <a:pt x="3598" y="17383"/>
                    <a:pt x="3439" y="16587"/>
                    <a:pt x="3248" y="15568"/>
                  </a:cubicBezTo>
                  <a:cubicBezTo>
                    <a:pt x="1974" y="9456"/>
                    <a:pt x="8023" y="65"/>
                    <a:pt x="8055"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49"/>
            <p:cNvSpPr/>
            <p:nvPr/>
          </p:nvSpPr>
          <p:spPr>
            <a:xfrm>
              <a:off x="6263002" y="3902824"/>
              <a:ext cx="154465" cy="170481"/>
            </a:xfrm>
            <a:custGeom>
              <a:rect b="b" l="l" r="r" t="t"/>
              <a:pathLst>
                <a:path extrusionOk="0" h="11560" w="10474">
                  <a:moveTo>
                    <a:pt x="2388" y="1"/>
                  </a:moveTo>
                  <a:lnTo>
                    <a:pt x="2388" y="1"/>
                  </a:lnTo>
                  <a:cubicBezTo>
                    <a:pt x="1878" y="96"/>
                    <a:pt x="1401" y="383"/>
                    <a:pt x="1019" y="765"/>
                  </a:cubicBezTo>
                  <a:cubicBezTo>
                    <a:pt x="573" y="1210"/>
                    <a:pt x="159" y="1720"/>
                    <a:pt x="64" y="2261"/>
                  </a:cubicBezTo>
                  <a:cubicBezTo>
                    <a:pt x="0" y="2356"/>
                    <a:pt x="0" y="2452"/>
                    <a:pt x="0" y="2516"/>
                  </a:cubicBezTo>
                  <a:cubicBezTo>
                    <a:pt x="159" y="6145"/>
                    <a:pt x="2674" y="10761"/>
                    <a:pt x="2674" y="10761"/>
                  </a:cubicBezTo>
                  <a:cubicBezTo>
                    <a:pt x="2674" y="10761"/>
                    <a:pt x="2770" y="10793"/>
                    <a:pt x="2929" y="10920"/>
                  </a:cubicBezTo>
                  <a:cubicBezTo>
                    <a:pt x="3152" y="11079"/>
                    <a:pt x="3629" y="11334"/>
                    <a:pt x="4393" y="11429"/>
                  </a:cubicBezTo>
                  <a:cubicBezTo>
                    <a:pt x="4789" y="11508"/>
                    <a:pt x="5249" y="11560"/>
                    <a:pt x="5781" y="11560"/>
                  </a:cubicBezTo>
                  <a:cubicBezTo>
                    <a:pt x="6962" y="11560"/>
                    <a:pt x="8498" y="11306"/>
                    <a:pt x="10474" y="10538"/>
                  </a:cubicBezTo>
                  <a:cubicBezTo>
                    <a:pt x="10315" y="10538"/>
                    <a:pt x="10155" y="10411"/>
                    <a:pt x="10028" y="10220"/>
                  </a:cubicBezTo>
                  <a:cubicBezTo>
                    <a:pt x="9964" y="10092"/>
                    <a:pt x="9837" y="9901"/>
                    <a:pt x="9773" y="9647"/>
                  </a:cubicBezTo>
                  <a:cubicBezTo>
                    <a:pt x="7800" y="10570"/>
                    <a:pt x="4393" y="10697"/>
                    <a:pt x="4393" y="10697"/>
                  </a:cubicBezTo>
                  <a:lnTo>
                    <a:pt x="2801" y="7864"/>
                  </a:lnTo>
                  <a:cubicBezTo>
                    <a:pt x="1337" y="5190"/>
                    <a:pt x="2292" y="510"/>
                    <a:pt x="2388" y="1"/>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49"/>
            <p:cNvSpPr/>
            <p:nvPr/>
          </p:nvSpPr>
          <p:spPr>
            <a:xfrm>
              <a:off x="6145622" y="4139457"/>
              <a:ext cx="151191" cy="211627"/>
            </a:xfrm>
            <a:custGeom>
              <a:rect b="b" l="l" r="r" t="t"/>
              <a:pathLst>
                <a:path extrusionOk="0" h="14350" w="10252">
                  <a:moveTo>
                    <a:pt x="3308" y="8240"/>
                  </a:moveTo>
                  <a:cubicBezTo>
                    <a:pt x="3309" y="8242"/>
                    <a:pt x="3310" y="8244"/>
                    <a:pt x="3311" y="8246"/>
                  </a:cubicBezTo>
                  <a:cubicBezTo>
                    <a:pt x="3310" y="8244"/>
                    <a:pt x="3309" y="8242"/>
                    <a:pt x="3308" y="8240"/>
                  </a:cubicBezTo>
                  <a:close/>
                  <a:moveTo>
                    <a:pt x="319" y="0"/>
                  </a:moveTo>
                  <a:cubicBezTo>
                    <a:pt x="446" y="1178"/>
                    <a:pt x="1845" y="5025"/>
                    <a:pt x="3308" y="8240"/>
                  </a:cubicBezTo>
                  <a:lnTo>
                    <a:pt x="3308" y="8240"/>
                  </a:lnTo>
                  <a:cubicBezTo>
                    <a:pt x="3264" y="8136"/>
                    <a:pt x="2951" y="7197"/>
                    <a:pt x="2547" y="5985"/>
                  </a:cubicBezTo>
                  <a:cubicBezTo>
                    <a:pt x="2071" y="4526"/>
                    <a:pt x="3154" y="3067"/>
                    <a:pt x="4625" y="3067"/>
                  </a:cubicBezTo>
                  <a:cubicBezTo>
                    <a:pt x="4726" y="3067"/>
                    <a:pt x="4830" y="3074"/>
                    <a:pt x="4935" y="3088"/>
                  </a:cubicBezTo>
                  <a:lnTo>
                    <a:pt x="5030" y="3088"/>
                  </a:lnTo>
                  <a:cubicBezTo>
                    <a:pt x="6877" y="3311"/>
                    <a:pt x="8373" y="4839"/>
                    <a:pt x="8564" y="6686"/>
                  </a:cubicBezTo>
                  <a:cubicBezTo>
                    <a:pt x="8787" y="8978"/>
                    <a:pt x="8946" y="11748"/>
                    <a:pt x="8691" y="13817"/>
                  </a:cubicBezTo>
                  <a:cubicBezTo>
                    <a:pt x="6367" y="13689"/>
                    <a:pt x="1528" y="12671"/>
                    <a:pt x="0" y="11302"/>
                  </a:cubicBezTo>
                  <a:lnTo>
                    <a:pt x="0" y="11302"/>
                  </a:lnTo>
                  <a:cubicBezTo>
                    <a:pt x="32" y="11620"/>
                    <a:pt x="159" y="11939"/>
                    <a:pt x="287" y="12321"/>
                  </a:cubicBezTo>
                  <a:lnTo>
                    <a:pt x="350" y="12384"/>
                  </a:lnTo>
                  <a:cubicBezTo>
                    <a:pt x="1548" y="13582"/>
                    <a:pt x="4428" y="14349"/>
                    <a:pt x="7088" y="14349"/>
                  </a:cubicBezTo>
                  <a:cubicBezTo>
                    <a:pt x="7822" y="14349"/>
                    <a:pt x="8540" y="14291"/>
                    <a:pt x="9201" y="14167"/>
                  </a:cubicBezTo>
                  <a:cubicBezTo>
                    <a:pt x="10251" y="13371"/>
                    <a:pt x="9710" y="7482"/>
                    <a:pt x="9710" y="7450"/>
                  </a:cubicBezTo>
                  <a:cubicBezTo>
                    <a:pt x="9710" y="6813"/>
                    <a:pt x="9678" y="6145"/>
                    <a:pt x="9614" y="5508"/>
                  </a:cubicBezTo>
                  <a:cubicBezTo>
                    <a:pt x="9519" y="4425"/>
                    <a:pt x="9392" y="3407"/>
                    <a:pt x="9264" y="2515"/>
                  </a:cubicBezTo>
                  <a:cubicBezTo>
                    <a:pt x="9264" y="2452"/>
                    <a:pt x="9232" y="2356"/>
                    <a:pt x="9232" y="2293"/>
                  </a:cubicBezTo>
                  <a:cubicBezTo>
                    <a:pt x="9232" y="2197"/>
                    <a:pt x="9201" y="2070"/>
                    <a:pt x="9201" y="2006"/>
                  </a:cubicBezTo>
                  <a:cubicBezTo>
                    <a:pt x="8882" y="2133"/>
                    <a:pt x="8532" y="2229"/>
                    <a:pt x="8214" y="2293"/>
                  </a:cubicBezTo>
                  <a:cubicBezTo>
                    <a:pt x="7927" y="2324"/>
                    <a:pt x="7673" y="2356"/>
                    <a:pt x="7418" y="2356"/>
                  </a:cubicBezTo>
                  <a:cubicBezTo>
                    <a:pt x="7033" y="2389"/>
                    <a:pt x="6667" y="2404"/>
                    <a:pt x="6318" y="2404"/>
                  </a:cubicBezTo>
                  <a:cubicBezTo>
                    <a:pt x="1931" y="2404"/>
                    <a:pt x="319" y="1"/>
                    <a:pt x="319"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49"/>
            <p:cNvSpPr/>
            <p:nvPr/>
          </p:nvSpPr>
          <p:spPr>
            <a:xfrm>
              <a:off x="6384127" y="3867502"/>
              <a:ext cx="19260" cy="18744"/>
            </a:xfrm>
            <a:custGeom>
              <a:rect b="b" l="l" r="r" t="t"/>
              <a:pathLst>
                <a:path extrusionOk="0" h="1271" w="1306">
                  <a:moveTo>
                    <a:pt x="657" y="0"/>
                  </a:moveTo>
                  <a:cubicBezTo>
                    <a:pt x="473" y="0"/>
                    <a:pt x="303" y="71"/>
                    <a:pt x="223" y="231"/>
                  </a:cubicBezTo>
                  <a:cubicBezTo>
                    <a:pt x="191" y="358"/>
                    <a:pt x="160" y="422"/>
                    <a:pt x="128" y="549"/>
                  </a:cubicBezTo>
                  <a:cubicBezTo>
                    <a:pt x="64" y="677"/>
                    <a:pt x="0" y="772"/>
                    <a:pt x="0" y="931"/>
                  </a:cubicBezTo>
                  <a:cubicBezTo>
                    <a:pt x="0" y="1059"/>
                    <a:pt x="64" y="1218"/>
                    <a:pt x="191" y="1250"/>
                  </a:cubicBezTo>
                  <a:cubicBezTo>
                    <a:pt x="221" y="1264"/>
                    <a:pt x="252" y="1271"/>
                    <a:pt x="284" y="1271"/>
                  </a:cubicBezTo>
                  <a:cubicBezTo>
                    <a:pt x="388" y="1271"/>
                    <a:pt x="493" y="1203"/>
                    <a:pt x="542" y="1154"/>
                  </a:cubicBezTo>
                  <a:cubicBezTo>
                    <a:pt x="669" y="1059"/>
                    <a:pt x="764" y="931"/>
                    <a:pt x="860" y="899"/>
                  </a:cubicBezTo>
                  <a:cubicBezTo>
                    <a:pt x="955" y="868"/>
                    <a:pt x="1019" y="868"/>
                    <a:pt x="1115" y="804"/>
                  </a:cubicBezTo>
                  <a:cubicBezTo>
                    <a:pt x="1274" y="740"/>
                    <a:pt x="1306" y="517"/>
                    <a:pt x="1242" y="295"/>
                  </a:cubicBezTo>
                  <a:cubicBezTo>
                    <a:pt x="1146" y="135"/>
                    <a:pt x="924" y="8"/>
                    <a:pt x="764" y="8"/>
                  </a:cubicBezTo>
                  <a:cubicBezTo>
                    <a:pt x="728" y="3"/>
                    <a:pt x="692" y="0"/>
                    <a:pt x="657" y="0"/>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49"/>
            <p:cNvSpPr/>
            <p:nvPr/>
          </p:nvSpPr>
          <p:spPr>
            <a:xfrm>
              <a:off x="6237709" y="4068504"/>
              <a:ext cx="37975" cy="60642"/>
            </a:xfrm>
            <a:custGeom>
              <a:rect b="b" l="l" r="r" t="t"/>
              <a:pathLst>
                <a:path extrusionOk="0" h="4112" w="2575">
                  <a:moveTo>
                    <a:pt x="336" y="1"/>
                  </a:moveTo>
                  <a:cubicBezTo>
                    <a:pt x="1" y="1"/>
                    <a:pt x="60" y="745"/>
                    <a:pt x="60" y="959"/>
                  </a:cubicBezTo>
                  <a:cubicBezTo>
                    <a:pt x="28" y="1405"/>
                    <a:pt x="187" y="1787"/>
                    <a:pt x="251" y="2233"/>
                  </a:cubicBezTo>
                  <a:cubicBezTo>
                    <a:pt x="537" y="2997"/>
                    <a:pt x="1078" y="3602"/>
                    <a:pt x="1715" y="4111"/>
                  </a:cubicBezTo>
                  <a:cubicBezTo>
                    <a:pt x="1301" y="3538"/>
                    <a:pt x="1015" y="2901"/>
                    <a:pt x="983" y="2201"/>
                  </a:cubicBezTo>
                  <a:lnTo>
                    <a:pt x="983" y="2201"/>
                  </a:lnTo>
                  <a:cubicBezTo>
                    <a:pt x="1333" y="2679"/>
                    <a:pt x="1874" y="2965"/>
                    <a:pt x="2479" y="3029"/>
                  </a:cubicBezTo>
                  <a:cubicBezTo>
                    <a:pt x="2575" y="2742"/>
                    <a:pt x="2352" y="2488"/>
                    <a:pt x="2161" y="2233"/>
                  </a:cubicBezTo>
                  <a:cubicBezTo>
                    <a:pt x="1842" y="1851"/>
                    <a:pt x="1524" y="1437"/>
                    <a:pt x="1238" y="1087"/>
                  </a:cubicBezTo>
                  <a:cubicBezTo>
                    <a:pt x="1078" y="896"/>
                    <a:pt x="983" y="737"/>
                    <a:pt x="792" y="514"/>
                  </a:cubicBezTo>
                  <a:cubicBezTo>
                    <a:pt x="728" y="418"/>
                    <a:pt x="537" y="36"/>
                    <a:pt x="378" y="4"/>
                  </a:cubicBezTo>
                  <a:cubicBezTo>
                    <a:pt x="363" y="2"/>
                    <a:pt x="349" y="1"/>
                    <a:pt x="336"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49"/>
            <p:cNvSpPr/>
            <p:nvPr/>
          </p:nvSpPr>
          <p:spPr>
            <a:xfrm>
              <a:off x="6410423" y="3945549"/>
              <a:ext cx="46956" cy="37134"/>
            </a:xfrm>
            <a:custGeom>
              <a:rect b="b" l="l" r="r" t="t"/>
              <a:pathLst>
                <a:path extrusionOk="0" h="2518" w="3184">
                  <a:moveTo>
                    <a:pt x="3184" y="1"/>
                  </a:moveTo>
                  <a:cubicBezTo>
                    <a:pt x="3024" y="64"/>
                    <a:pt x="2897" y="160"/>
                    <a:pt x="2833" y="319"/>
                  </a:cubicBezTo>
                  <a:cubicBezTo>
                    <a:pt x="2579" y="478"/>
                    <a:pt x="2388" y="701"/>
                    <a:pt x="2229" y="988"/>
                  </a:cubicBezTo>
                  <a:lnTo>
                    <a:pt x="2197" y="1051"/>
                  </a:lnTo>
                  <a:cubicBezTo>
                    <a:pt x="1751" y="1338"/>
                    <a:pt x="1369" y="1592"/>
                    <a:pt x="987" y="1783"/>
                  </a:cubicBezTo>
                  <a:cubicBezTo>
                    <a:pt x="637" y="1974"/>
                    <a:pt x="319" y="2165"/>
                    <a:pt x="0" y="2325"/>
                  </a:cubicBezTo>
                  <a:cubicBezTo>
                    <a:pt x="121" y="2421"/>
                    <a:pt x="314" y="2517"/>
                    <a:pt x="469" y="2517"/>
                  </a:cubicBezTo>
                  <a:cubicBezTo>
                    <a:pt x="520" y="2517"/>
                    <a:pt x="566" y="2507"/>
                    <a:pt x="605" y="2484"/>
                  </a:cubicBezTo>
                  <a:cubicBezTo>
                    <a:pt x="732" y="2452"/>
                    <a:pt x="828" y="2325"/>
                    <a:pt x="955" y="2229"/>
                  </a:cubicBezTo>
                  <a:cubicBezTo>
                    <a:pt x="1051" y="2102"/>
                    <a:pt x="1146" y="1943"/>
                    <a:pt x="1274" y="1847"/>
                  </a:cubicBezTo>
                  <a:cubicBezTo>
                    <a:pt x="1528" y="1688"/>
                    <a:pt x="1783" y="1656"/>
                    <a:pt x="2038" y="1497"/>
                  </a:cubicBezTo>
                  <a:cubicBezTo>
                    <a:pt x="2260" y="1338"/>
                    <a:pt x="2483" y="1051"/>
                    <a:pt x="2642" y="828"/>
                  </a:cubicBezTo>
                  <a:cubicBezTo>
                    <a:pt x="2802" y="542"/>
                    <a:pt x="2993" y="255"/>
                    <a:pt x="3184" y="1"/>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49"/>
            <p:cNvSpPr/>
            <p:nvPr/>
          </p:nvSpPr>
          <p:spPr>
            <a:xfrm>
              <a:off x="6369571" y="4232886"/>
              <a:ext cx="42266" cy="107524"/>
            </a:xfrm>
            <a:custGeom>
              <a:rect b="b" l="l" r="r" t="t"/>
              <a:pathLst>
                <a:path extrusionOk="0" h="7291" w="2866">
                  <a:moveTo>
                    <a:pt x="2452" y="1"/>
                  </a:moveTo>
                  <a:cubicBezTo>
                    <a:pt x="2293" y="1"/>
                    <a:pt x="2133" y="96"/>
                    <a:pt x="2006" y="255"/>
                  </a:cubicBezTo>
                  <a:cubicBezTo>
                    <a:pt x="1783" y="574"/>
                    <a:pt x="1656" y="987"/>
                    <a:pt x="1497" y="1369"/>
                  </a:cubicBezTo>
                  <a:cubicBezTo>
                    <a:pt x="1306" y="1752"/>
                    <a:pt x="1147" y="2197"/>
                    <a:pt x="956" y="2579"/>
                  </a:cubicBezTo>
                  <a:cubicBezTo>
                    <a:pt x="733" y="3057"/>
                    <a:pt x="510" y="3534"/>
                    <a:pt x="319" y="4012"/>
                  </a:cubicBezTo>
                  <a:cubicBezTo>
                    <a:pt x="160" y="4330"/>
                    <a:pt x="1" y="4712"/>
                    <a:pt x="160" y="5030"/>
                  </a:cubicBezTo>
                  <a:cubicBezTo>
                    <a:pt x="255" y="5285"/>
                    <a:pt x="574" y="5444"/>
                    <a:pt x="669" y="5763"/>
                  </a:cubicBezTo>
                  <a:cubicBezTo>
                    <a:pt x="701" y="5986"/>
                    <a:pt x="669" y="6177"/>
                    <a:pt x="701" y="6336"/>
                  </a:cubicBezTo>
                  <a:cubicBezTo>
                    <a:pt x="733" y="6527"/>
                    <a:pt x="892" y="6654"/>
                    <a:pt x="1051" y="6718"/>
                  </a:cubicBezTo>
                  <a:cubicBezTo>
                    <a:pt x="1624" y="7036"/>
                    <a:pt x="2229" y="7259"/>
                    <a:pt x="2866" y="7291"/>
                  </a:cubicBezTo>
                  <a:cubicBezTo>
                    <a:pt x="1592" y="6941"/>
                    <a:pt x="1624" y="6686"/>
                    <a:pt x="987" y="6177"/>
                  </a:cubicBezTo>
                  <a:cubicBezTo>
                    <a:pt x="828" y="6081"/>
                    <a:pt x="796" y="5922"/>
                    <a:pt x="828" y="5763"/>
                  </a:cubicBezTo>
                  <a:lnTo>
                    <a:pt x="2452" y="1"/>
                  </a:lnTo>
                  <a:close/>
                </a:path>
              </a:pathLst>
            </a:custGeom>
            <a:solidFill>
              <a:srgbClr val="9B6C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5" name="Shape 3145"/>
        <p:cNvGrpSpPr/>
        <p:nvPr/>
      </p:nvGrpSpPr>
      <p:grpSpPr>
        <a:xfrm>
          <a:off x="0" y="0"/>
          <a:ext cx="0" cy="0"/>
          <a:chOff x="0" y="0"/>
          <a:chExt cx="0" cy="0"/>
        </a:xfrm>
      </p:grpSpPr>
      <p:sp>
        <p:nvSpPr>
          <p:cNvPr id="3146" name="Google Shape;3146;p58"/>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Mercredi 21</a:t>
            </a:r>
            <a:r>
              <a:rPr lang="fr-CA"/>
              <a:t> février 2024</a:t>
            </a:r>
            <a:endParaRPr/>
          </a:p>
        </p:txBody>
      </p:sp>
      <p:cxnSp>
        <p:nvCxnSpPr>
          <p:cNvPr id="3147" name="Google Shape;3147;p58"/>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48" name="Google Shape;3148;p58"/>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Consacrer du temps pour aider un membre de votre famille.</a:t>
            </a:r>
            <a:endParaRPr sz="3000">
              <a:solidFill>
                <a:schemeClr val="dk2"/>
              </a:solidFill>
              <a:latin typeface="El Messiri"/>
              <a:ea typeface="El Messiri"/>
              <a:cs typeface="El Messiri"/>
              <a:sym typeface="El Messiri"/>
            </a:endParaRPr>
          </a:p>
        </p:txBody>
      </p:sp>
      <p:pic>
        <p:nvPicPr>
          <p:cNvPr id="3149" name="Google Shape;3149;p58"/>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50" name="Google Shape;3150;p58">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51" name="Google Shape;3151;p58"/>
          <p:cNvPicPr preferRelativeResize="0"/>
          <p:nvPr/>
        </p:nvPicPr>
        <p:blipFill>
          <a:blip r:embed="rId6">
            <a:alphaModFix/>
          </a:blip>
          <a:stretch>
            <a:fillRect/>
          </a:stretch>
        </p:blipFill>
        <p:spPr>
          <a:xfrm>
            <a:off x="5171762" y="1897825"/>
            <a:ext cx="3535267" cy="2651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5" name="Shape 3155"/>
        <p:cNvGrpSpPr/>
        <p:nvPr/>
      </p:nvGrpSpPr>
      <p:grpSpPr>
        <a:xfrm>
          <a:off x="0" y="0"/>
          <a:ext cx="0" cy="0"/>
          <a:chOff x="0" y="0"/>
          <a:chExt cx="0" cy="0"/>
        </a:xfrm>
      </p:grpSpPr>
      <p:sp>
        <p:nvSpPr>
          <p:cNvPr id="3156" name="Google Shape;3156;p59"/>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Jeudi 22</a:t>
            </a:r>
            <a:r>
              <a:rPr lang="fr-CA"/>
              <a:t> février 2024</a:t>
            </a:r>
            <a:endParaRPr/>
          </a:p>
        </p:txBody>
      </p:sp>
      <p:cxnSp>
        <p:nvCxnSpPr>
          <p:cNvPr id="3157" name="Google Shape;3157;p59"/>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58" name="Google Shape;3158;p59"/>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Pratiquer la générosité envers un(e) inconnu(e).</a:t>
            </a:r>
            <a:endParaRPr sz="3000">
              <a:solidFill>
                <a:schemeClr val="dk2"/>
              </a:solidFill>
              <a:latin typeface="El Messiri"/>
              <a:ea typeface="El Messiri"/>
              <a:cs typeface="El Messiri"/>
              <a:sym typeface="El Messiri"/>
            </a:endParaRPr>
          </a:p>
        </p:txBody>
      </p:sp>
      <p:pic>
        <p:nvPicPr>
          <p:cNvPr id="3159" name="Google Shape;3159;p59"/>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60" name="Google Shape;3160;p59">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61" name="Google Shape;3161;p59"/>
          <p:cNvPicPr preferRelativeResize="0"/>
          <p:nvPr/>
        </p:nvPicPr>
        <p:blipFill>
          <a:blip r:embed="rId6">
            <a:alphaModFix/>
          </a:blip>
          <a:stretch>
            <a:fillRect/>
          </a:stretch>
        </p:blipFill>
        <p:spPr>
          <a:xfrm>
            <a:off x="4851250" y="1537507"/>
            <a:ext cx="4176299" cy="23648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5" name="Shape 3165"/>
        <p:cNvGrpSpPr/>
        <p:nvPr/>
      </p:nvGrpSpPr>
      <p:grpSpPr>
        <a:xfrm>
          <a:off x="0" y="0"/>
          <a:ext cx="0" cy="0"/>
          <a:chOff x="0" y="0"/>
          <a:chExt cx="0" cy="0"/>
        </a:xfrm>
      </p:grpSpPr>
      <p:sp>
        <p:nvSpPr>
          <p:cNvPr id="3166" name="Google Shape;3166;p60"/>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Vendredi 23</a:t>
            </a:r>
            <a:r>
              <a:rPr lang="fr-CA"/>
              <a:t> février 2024</a:t>
            </a:r>
            <a:endParaRPr/>
          </a:p>
        </p:txBody>
      </p:sp>
      <p:cxnSp>
        <p:nvCxnSpPr>
          <p:cNvPr id="3167" name="Google Shape;3167;p60"/>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68" name="Google Shape;3168;p60"/>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Réfléchir sur vos actions et identifiez comment vous pouvez vous améliorer.</a:t>
            </a:r>
            <a:endParaRPr sz="3000">
              <a:solidFill>
                <a:schemeClr val="dk2"/>
              </a:solidFill>
              <a:latin typeface="El Messiri"/>
              <a:ea typeface="El Messiri"/>
              <a:cs typeface="El Messiri"/>
              <a:sym typeface="El Messiri"/>
            </a:endParaRPr>
          </a:p>
        </p:txBody>
      </p:sp>
      <p:pic>
        <p:nvPicPr>
          <p:cNvPr id="3169" name="Google Shape;3169;p60"/>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70" name="Google Shape;3170;p60">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71" name="Google Shape;3171;p60"/>
          <p:cNvPicPr preferRelativeResize="0"/>
          <p:nvPr/>
        </p:nvPicPr>
        <p:blipFill rotWithShape="1">
          <a:blip r:embed="rId6">
            <a:alphaModFix/>
          </a:blip>
          <a:srcRect b="0" l="0" r="43026" t="0"/>
          <a:stretch/>
        </p:blipFill>
        <p:spPr>
          <a:xfrm>
            <a:off x="5648195" y="2289125"/>
            <a:ext cx="2582400" cy="25497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5" name="Shape 3175"/>
        <p:cNvGrpSpPr/>
        <p:nvPr/>
      </p:nvGrpSpPr>
      <p:grpSpPr>
        <a:xfrm>
          <a:off x="0" y="0"/>
          <a:ext cx="0" cy="0"/>
          <a:chOff x="0" y="0"/>
          <a:chExt cx="0" cy="0"/>
        </a:xfrm>
      </p:grpSpPr>
      <p:sp>
        <p:nvSpPr>
          <p:cNvPr id="3176" name="Google Shape;3176;p61"/>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Samedi 24 février 2024</a:t>
            </a:r>
            <a:endParaRPr/>
          </a:p>
        </p:txBody>
      </p:sp>
      <p:cxnSp>
        <p:nvCxnSpPr>
          <p:cNvPr id="3177" name="Google Shape;3177;p61"/>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78" name="Google Shape;3178;p61"/>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du bénévolat pour aider une oeuvre ou une organisation.</a:t>
            </a:r>
            <a:endParaRPr sz="3000">
              <a:solidFill>
                <a:schemeClr val="dk2"/>
              </a:solidFill>
              <a:latin typeface="El Messiri"/>
              <a:ea typeface="El Messiri"/>
              <a:cs typeface="El Messiri"/>
              <a:sym typeface="El Messiri"/>
            </a:endParaRPr>
          </a:p>
        </p:txBody>
      </p:sp>
      <p:pic>
        <p:nvPicPr>
          <p:cNvPr id="3179" name="Google Shape;3179;p61"/>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80" name="Google Shape;3180;p61">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81" name="Google Shape;3181;p61"/>
          <p:cNvPicPr preferRelativeResize="0"/>
          <p:nvPr/>
        </p:nvPicPr>
        <p:blipFill>
          <a:blip r:embed="rId6">
            <a:alphaModFix/>
          </a:blip>
          <a:stretch>
            <a:fillRect/>
          </a:stretch>
        </p:blipFill>
        <p:spPr>
          <a:xfrm>
            <a:off x="5613675" y="1897825"/>
            <a:ext cx="2651450" cy="2651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5" name="Shape 3185"/>
        <p:cNvGrpSpPr/>
        <p:nvPr/>
      </p:nvGrpSpPr>
      <p:grpSpPr>
        <a:xfrm>
          <a:off x="0" y="0"/>
          <a:ext cx="0" cy="0"/>
          <a:chOff x="0" y="0"/>
          <a:chExt cx="0" cy="0"/>
        </a:xfrm>
      </p:grpSpPr>
      <p:sp>
        <p:nvSpPr>
          <p:cNvPr id="3186" name="Google Shape;3186;p62"/>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Dimanche 25</a:t>
            </a:r>
            <a:r>
              <a:rPr lang="fr-CA"/>
              <a:t> février 2024</a:t>
            </a:r>
            <a:endParaRPr/>
          </a:p>
        </p:txBody>
      </p:sp>
      <p:cxnSp>
        <p:nvCxnSpPr>
          <p:cNvPr id="3187" name="Google Shape;3187;p62"/>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88" name="Google Shape;3188;p62"/>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Je participe à la messe.</a:t>
            </a:r>
            <a:endParaRPr sz="3000">
              <a:solidFill>
                <a:schemeClr val="dk2"/>
              </a:solidFill>
              <a:latin typeface="El Messiri"/>
              <a:ea typeface="El Messiri"/>
              <a:cs typeface="El Messiri"/>
              <a:sym typeface="El Messiri"/>
            </a:endParaRPr>
          </a:p>
        </p:txBody>
      </p:sp>
      <p:pic>
        <p:nvPicPr>
          <p:cNvPr id="3189" name="Google Shape;3189;p62"/>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90" name="Google Shape;3190;p62">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91" name="Google Shape;3191;p62"/>
          <p:cNvPicPr preferRelativeResize="0"/>
          <p:nvPr/>
        </p:nvPicPr>
        <p:blipFill>
          <a:blip r:embed="rId6">
            <a:alphaModFix/>
          </a:blip>
          <a:stretch>
            <a:fillRect/>
          </a:stretch>
        </p:blipFill>
        <p:spPr>
          <a:xfrm>
            <a:off x="5603800" y="1098500"/>
            <a:ext cx="2671200" cy="2671200"/>
          </a:xfrm>
          <a:prstGeom prst="roundRect">
            <a:avLst>
              <a:gd fmla="val 16667" name="adj"/>
            </a:avLst>
          </a:prstGeom>
          <a:noFill/>
          <a:ln cap="flat" cmpd="sng" w="38100">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5" name="Shape 3195"/>
        <p:cNvGrpSpPr/>
        <p:nvPr/>
      </p:nvGrpSpPr>
      <p:grpSpPr>
        <a:xfrm>
          <a:off x="0" y="0"/>
          <a:ext cx="0" cy="0"/>
          <a:chOff x="0" y="0"/>
          <a:chExt cx="0" cy="0"/>
        </a:xfrm>
      </p:grpSpPr>
      <p:sp>
        <p:nvSpPr>
          <p:cNvPr id="3196" name="Google Shape;3196;p63"/>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Lundi 26 février 2024</a:t>
            </a:r>
            <a:endParaRPr/>
          </a:p>
        </p:txBody>
      </p:sp>
      <p:cxnSp>
        <p:nvCxnSpPr>
          <p:cNvPr id="3197" name="Google Shape;3197;p63"/>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98" name="Google Shape;3198;p63"/>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un acte de gentillesse envers quelqu'un.</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p:txBody>
      </p:sp>
      <p:pic>
        <p:nvPicPr>
          <p:cNvPr id="3199" name="Google Shape;3199;p63"/>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00" name="Google Shape;3200;p63">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01" name="Google Shape;3201;p63"/>
          <p:cNvPicPr preferRelativeResize="0"/>
          <p:nvPr/>
        </p:nvPicPr>
        <p:blipFill>
          <a:blip r:embed="rId6">
            <a:alphaModFix/>
          </a:blip>
          <a:stretch>
            <a:fillRect/>
          </a:stretch>
        </p:blipFill>
        <p:spPr>
          <a:xfrm>
            <a:off x="5030338" y="1861506"/>
            <a:ext cx="3818124" cy="25495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5" name="Shape 3205"/>
        <p:cNvGrpSpPr/>
        <p:nvPr/>
      </p:nvGrpSpPr>
      <p:grpSpPr>
        <a:xfrm>
          <a:off x="0" y="0"/>
          <a:ext cx="0" cy="0"/>
          <a:chOff x="0" y="0"/>
          <a:chExt cx="0" cy="0"/>
        </a:xfrm>
      </p:grpSpPr>
      <p:sp>
        <p:nvSpPr>
          <p:cNvPr id="3206" name="Google Shape;3206;p64"/>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Mardi 27</a:t>
            </a:r>
            <a:r>
              <a:rPr lang="fr-CA"/>
              <a:t> février 2024</a:t>
            </a:r>
            <a:endParaRPr/>
          </a:p>
        </p:txBody>
      </p:sp>
      <p:cxnSp>
        <p:nvCxnSpPr>
          <p:cNvPr id="3207" name="Google Shape;3207;p64"/>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08" name="Google Shape;3208;p64"/>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Partager un repas avec une personne seule ou démunie.</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p:txBody>
      </p:sp>
      <p:pic>
        <p:nvPicPr>
          <p:cNvPr id="3209" name="Google Shape;3209;p64"/>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10" name="Google Shape;3210;p64">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11" name="Google Shape;3211;p64"/>
          <p:cNvPicPr preferRelativeResize="0"/>
          <p:nvPr/>
        </p:nvPicPr>
        <p:blipFill>
          <a:blip r:embed="rId6">
            <a:alphaModFix/>
          </a:blip>
          <a:stretch>
            <a:fillRect/>
          </a:stretch>
        </p:blipFill>
        <p:spPr>
          <a:xfrm>
            <a:off x="5027213" y="1861506"/>
            <a:ext cx="3824373" cy="25495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5" name="Shape 3215"/>
        <p:cNvGrpSpPr/>
        <p:nvPr/>
      </p:nvGrpSpPr>
      <p:grpSpPr>
        <a:xfrm>
          <a:off x="0" y="0"/>
          <a:ext cx="0" cy="0"/>
          <a:chOff x="0" y="0"/>
          <a:chExt cx="0" cy="0"/>
        </a:xfrm>
      </p:grpSpPr>
      <p:sp>
        <p:nvSpPr>
          <p:cNvPr id="3216" name="Google Shape;3216;p65"/>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Mercredi 28</a:t>
            </a:r>
            <a:r>
              <a:rPr lang="fr-CA"/>
              <a:t> février 2024</a:t>
            </a:r>
            <a:endParaRPr/>
          </a:p>
        </p:txBody>
      </p:sp>
      <p:cxnSp>
        <p:nvCxnSpPr>
          <p:cNvPr id="3217" name="Google Shape;3217;p65"/>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18" name="Google Shape;3218;p65"/>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Lire un passage de la Bible et l’appliquer dans ta vie</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p:txBody>
      </p:sp>
      <p:pic>
        <p:nvPicPr>
          <p:cNvPr id="3219" name="Google Shape;3219;p65"/>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20" name="Google Shape;3220;p65">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21" name="Google Shape;3221;p65"/>
          <p:cNvPicPr preferRelativeResize="0"/>
          <p:nvPr/>
        </p:nvPicPr>
        <p:blipFill>
          <a:blip r:embed="rId6">
            <a:alphaModFix/>
          </a:blip>
          <a:stretch>
            <a:fillRect/>
          </a:stretch>
        </p:blipFill>
        <p:spPr>
          <a:xfrm>
            <a:off x="5383088" y="1596200"/>
            <a:ext cx="3309863" cy="2651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5" name="Shape 3225"/>
        <p:cNvGrpSpPr/>
        <p:nvPr/>
      </p:nvGrpSpPr>
      <p:grpSpPr>
        <a:xfrm>
          <a:off x="0" y="0"/>
          <a:ext cx="0" cy="0"/>
          <a:chOff x="0" y="0"/>
          <a:chExt cx="0" cy="0"/>
        </a:xfrm>
      </p:grpSpPr>
      <p:sp>
        <p:nvSpPr>
          <p:cNvPr id="3226" name="Google Shape;3226;p66"/>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Jeudi 29</a:t>
            </a:r>
            <a:r>
              <a:rPr lang="fr-CA"/>
              <a:t> février 2024</a:t>
            </a:r>
            <a:endParaRPr/>
          </a:p>
        </p:txBody>
      </p:sp>
      <p:cxnSp>
        <p:nvCxnSpPr>
          <p:cNvPr id="3227" name="Google Shape;3227;p66"/>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28" name="Google Shape;3228;p66"/>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hlink"/>
              </a:buClr>
              <a:buSzPts val="1100"/>
              <a:buFont typeface="Arial"/>
              <a:buNone/>
            </a:pPr>
            <a:r>
              <a:rPr lang="fr-CA" sz="3000">
                <a:solidFill>
                  <a:schemeClr val="dk2"/>
                </a:solidFill>
                <a:latin typeface="El Messiri"/>
                <a:ea typeface="El Messiri"/>
                <a:cs typeface="El Messiri"/>
                <a:sym typeface="El Messiri"/>
              </a:rPr>
              <a:t>Offrir un sourire et une parole encourageante à quelqu'un.</a:t>
            </a:r>
            <a:endParaRPr sz="3000">
              <a:solidFill>
                <a:schemeClr val="dk2"/>
              </a:solidFill>
              <a:latin typeface="El Messiri"/>
              <a:ea typeface="El Messiri"/>
              <a:cs typeface="El Messiri"/>
              <a:sym typeface="El Messiri"/>
            </a:endParaRPr>
          </a:p>
          <a:p>
            <a:pPr indent="0" lvl="0" marL="0" rtl="0" algn="ctr">
              <a:spcBef>
                <a:spcPts val="0"/>
              </a:spcBef>
              <a:spcAft>
                <a:spcPts val="0"/>
              </a:spcAft>
              <a:buClr>
                <a:schemeClr val="hlink"/>
              </a:buClr>
              <a:buSzPts val="1100"/>
              <a:buFont typeface="Arial"/>
              <a:buNone/>
            </a:pPr>
            <a:r>
              <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p:txBody>
      </p:sp>
      <p:pic>
        <p:nvPicPr>
          <p:cNvPr id="3229" name="Google Shape;3229;p66"/>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30" name="Google Shape;3230;p66">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31" name="Google Shape;3231;p66"/>
          <p:cNvPicPr preferRelativeResize="0"/>
          <p:nvPr/>
        </p:nvPicPr>
        <p:blipFill>
          <a:blip r:embed="rId6">
            <a:alphaModFix/>
          </a:blip>
          <a:stretch>
            <a:fillRect/>
          </a:stretch>
        </p:blipFill>
        <p:spPr>
          <a:xfrm>
            <a:off x="5027213" y="1906043"/>
            <a:ext cx="3824373" cy="25495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5" name="Shape 3235"/>
        <p:cNvGrpSpPr/>
        <p:nvPr/>
      </p:nvGrpSpPr>
      <p:grpSpPr>
        <a:xfrm>
          <a:off x="0" y="0"/>
          <a:ext cx="0" cy="0"/>
          <a:chOff x="0" y="0"/>
          <a:chExt cx="0" cy="0"/>
        </a:xfrm>
      </p:grpSpPr>
      <p:sp>
        <p:nvSpPr>
          <p:cNvPr id="3236" name="Google Shape;3236;p67"/>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Vendredi 1er mars</a:t>
            </a:r>
            <a:r>
              <a:rPr lang="fr-CA"/>
              <a:t> 2024</a:t>
            </a:r>
            <a:endParaRPr/>
          </a:p>
        </p:txBody>
      </p:sp>
      <p:cxnSp>
        <p:nvCxnSpPr>
          <p:cNvPr id="3237" name="Google Shape;3237;p67"/>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38" name="Google Shape;3238;p67"/>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Écrire un poème, une chanson ou un message inspirant.</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p:txBody>
      </p:sp>
      <p:pic>
        <p:nvPicPr>
          <p:cNvPr id="3239" name="Google Shape;3239;p67"/>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40" name="Google Shape;3240;p67">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41" name="Google Shape;3241;p67"/>
          <p:cNvPicPr preferRelativeResize="0"/>
          <p:nvPr/>
        </p:nvPicPr>
        <p:blipFill rotWithShape="1">
          <a:blip r:embed="rId6">
            <a:alphaModFix/>
          </a:blip>
          <a:srcRect b="34547" l="0" r="0" t="21709"/>
          <a:stretch/>
        </p:blipFill>
        <p:spPr>
          <a:xfrm>
            <a:off x="4918488" y="1881600"/>
            <a:ext cx="4041830" cy="1907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2" name="Shape 2712"/>
        <p:cNvGrpSpPr/>
        <p:nvPr/>
      </p:nvGrpSpPr>
      <p:grpSpPr>
        <a:xfrm>
          <a:off x="0" y="0"/>
          <a:ext cx="0" cy="0"/>
          <a:chOff x="0" y="0"/>
          <a:chExt cx="0" cy="0"/>
        </a:xfrm>
      </p:grpSpPr>
      <p:grpSp>
        <p:nvGrpSpPr>
          <p:cNvPr id="2713" name="Google Shape;2713;p50"/>
          <p:cNvGrpSpPr/>
          <p:nvPr/>
        </p:nvGrpSpPr>
        <p:grpSpPr>
          <a:xfrm>
            <a:off x="3160589" y="615471"/>
            <a:ext cx="657231" cy="498183"/>
            <a:chOff x="720000" y="1389525"/>
            <a:chExt cx="572700" cy="432300"/>
          </a:xfrm>
        </p:grpSpPr>
        <p:sp>
          <p:nvSpPr>
            <p:cNvPr id="2714" name="Google Shape;2714;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6" name="Google Shape;2716;p50"/>
          <p:cNvGrpSpPr/>
          <p:nvPr/>
        </p:nvGrpSpPr>
        <p:grpSpPr>
          <a:xfrm>
            <a:off x="4197729" y="615471"/>
            <a:ext cx="657231" cy="498183"/>
            <a:chOff x="720000" y="1389525"/>
            <a:chExt cx="572700" cy="432300"/>
          </a:xfrm>
        </p:grpSpPr>
        <p:sp>
          <p:nvSpPr>
            <p:cNvPr id="2717" name="Google Shape;2717;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9" name="Google Shape;2719;p50"/>
          <p:cNvGrpSpPr/>
          <p:nvPr/>
        </p:nvGrpSpPr>
        <p:grpSpPr>
          <a:xfrm>
            <a:off x="5234859" y="615471"/>
            <a:ext cx="657231" cy="498183"/>
            <a:chOff x="720000" y="1389525"/>
            <a:chExt cx="572700" cy="432300"/>
          </a:xfrm>
        </p:grpSpPr>
        <p:sp>
          <p:nvSpPr>
            <p:cNvPr id="2720" name="Google Shape;2720;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2" name="Google Shape;2722;p50"/>
          <p:cNvGrpSpPr/>
          <p:nvPr/>
        </p:nvGrpSpPr>
        <p:grpSpPr>
          <a:xfrm>
            <a:off x="6271999" y="615481"/>
            <a:ext cx="657231" cy="498183"/>
            <a:chOff x="720000" y="1389525"/>
            <a:chExt cx="572700" cy="432300"/>
          </a:xfrm>
        </p:grpSpPr>
        <p:sp>
          <p:nvSpPr>
            <p:cNvPr id="2723" name="Google Shape;2723;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5" name="Google Shape;2725;p50"/>
          <p:cNvSpPr txBox="1"/>
          <p:nvPr>
            <p:ph idx="4294967295" type="title"/>
          </p:nvPr>
        </p:nvSpPr>
        <p:spPr>
          <a:xfrm>
            <a:off x="3160629" y="639667"/>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14</a:t>
            </a:r>
            <a:endParaRPr/>
          </a:p>
        </p:txBody>
      </p:sp>
      <p:sp>
        <p:nvSpPr>
          <p:cNvPr id="2726" name="Google Shape;2726;p50"/>
          <p:cNvSpPr txBox="1"/>
          <p:nvPr>
            <p:ph idx="4294967295" type="title"/>
          </p:nvPr>
        </p:nvSpPr>
        <p:spPr>
          <a:xfrm>
            <a:off x="6272029" y="639667"/>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17</a:t>
            </a:r>
            <a:endParaRPr/>
          </a:p>
        </p:txBody>
      </p:sp>
      <p:sp>
        <p:nvSpPr>
          <p:cNvPr id="2727" name="Google Shape;2727;p50"/>
          <p:cNvSpPr txBox="1"/>
          <p:nvPr>
            <p:ph idx="4294967295" type="title"/>
          </p:nvPr>
        </p:nvSpPr>
        <p:spPr>
          <a:xfrm>
            <a:off x="5234899" y="639677"/>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16</a:t>
            </a:r>
            <a:endParaRPr/>
          </a:p>
        </p:txBody>
      </p:sp>
      <p:sp>
        <p:nvSpPr>
          <p:cNvPr id="2728" name="Google Shape;2728;p50"/>
          <p:cNvSpPr txBox="1"/>
          <p:nvPr>
            <p:ph idx="4294967295" type="title"/>
          </p:nvPr>
        </p:nvSpPr>
        <p:spPr>
          <a:xfrm>
            <a:off x="4197769" y="639667"/>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15</a:t>
            </a:r>
            <a:endParaRPr/>
          </a:p>
        </p:txBody>
      </p:sp>
      <p:grpSp>
        <p:nvGrpSpPr>
          <p:cNvPr id="2729" name="Google Shape;2729;p50"/>
          <p:cNvGrpSpPr/>
          <p:nvPr/>
        </p:nvGrpSpPr>
        <p:grpSpPr>
          <a:xfrm>
            <a:off x="49138" y="1180579"/>
            <a:ext cx="657231" cy="498183"/>
            <a:chOff x="720000" y="1389525"/>
            <a:chExt cx="572700" cy="432300"/>
          </a:xfrm>
        </p:grpSpPr>
        <p:sp>
          <p:nvSpPr>
            <p:cNvPr id="2730" name="Google Shape;2730;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2" name="Google Shape;2732;p50"/>
          <p:cNvGrpSpPr/>
          <p:nvPr/>
        </p:nvGrpSpPr>
        <p:grpSpPr>
          <a:xfrm>
            <a:off x="1086288" y="1180579"/>
            <a:ext cx="657231" cy="498183"/>
            <a:chOff x="720000" y="1389525"/>
            <a:chExt cx="572700" cy="432300"/>
          </a:xfrm>
        </p:grpSpPr>
        <p:sp>
          <p:nvSpPr>
            <p:cNvPr id="2733" name="Google Shape;2733;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5" name="Google Shape;2735;p50"/>
          <p:cNvGrpSpPr/>
          <p:nvPr/>
        </p:nvGrpSpPr>
        <p:grpSpPr>
          <a:xfrm>
            <a:off x="2123439" y="1180579"/>
            <a:ext cx="657231" cy="498183"/>
            <a:chOff x="720000" y="1389525"/>
            <a:chExt cx="572700" cy="432300"/>
          </a:xfrm>
        </p:grpSpPr>
        <p:sp>
          <p:nvSpPr>
            <p:cNvPr id="2736" name="Google Shape;2736;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8" name="Google Shape;2738;p50"/>
          <p:cNvGrpSpPr/>
          <p:nvPr/>
        </p:nvGrpSpPr>
        <p:grpSpPr>
          <a:xfrm>
            <a:off x="3160589" y="1180569"/>
            <a:ext cx="657231" cy="498183"/>
            <a:chOff x="720000" y="1389525"/>
            <a:chExt cx="572700" cy="432300"/>
          </a:xfrm>
        </p:grpSpPr>
        <p:sp>
          <p:nvSpPr>
            <p:cNvPr id="2739" name="Google Shape;2739;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1" name="Google Shape;2741;p50"/>
          <p:cNvGrpSpPr/>
          <p:nvPr/>
        </p:nvGrpSpPr>
        <p:grpSpPr>
          <a:xfrm>
            <a:off x="4197729" y="1180569"/>
            <a:ext cx="657231" cy="498183"/>
            <a:chOff x="720000" y="1389525"/>
            <a:chExt cx="572700" cy="432300"/>
          </a:xfrm>
        </p:grpSpPr>
        <p:sp>
          <p:nvSpPr>
            <p:cNvPr id="2742" name="Google Shape;2742;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4" name="Google Shape;2744;p50"/>
          <p:cNvGrpSpPr/>
          <p:nvPr/>
        </p:nvGrpSpPr>
        <p:grpSpPr>
          <a:xfrm>
            <a:off x="5234859" y="1180569"/>
            <a:ext cx="657231" cy="498183"/>
            <a:chOff x="720000" y="1389525"/>
            <a:chExt cx="572700" cy="432300"/>
          </a:xfrm>
        </p:grpSpPr>
        <p:sp>
          <p:nvSpPr>
            <p:cNvPr id="2745" name="Google Shape;2745;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7" name="Google Shape;2747;p50"/>
          <p:cNvGrpSpPr/>
          <p:nvPr/>
        </p:nvGrpSpPr>
        <p:grpSpPr>
          <a:xfrm>
            <a:off x="6271999" y="1180579"/>
            <a:ext cx="657231" cy="498183"/>
            <a:chOff x="720000" y="1389525"/>
            <a:chExt cx="572700" cy="432300"/>
          </a:xfrm>
        </p:grpSpPr>
        <p:sp>
          <p:nvSpPr>
            <p:cNvPr id="2748" name="Google Shape;2748;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50" name="Google Shape;2750;p50"/>
          <p:cNvSpPr txBox="1"/>
          <p:nvPr>
            <p:ph idx="4294967295" type="title"/>
          </p:nvPr>
        </p:nvSpPr>
        <p:spPr>
          <a:xfrm>
            <a:off x="3160629" y="1204765"/>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21</a:t>
            </a:r>
            <a:endParaRPr/>
          </a:p>
        </p:txBody>
      </p:sp>
      <p:sp>
        <p:nvSpPr>
          <p:cNvPr id="2751" name="Google Shape;2751;p50"/>
          <p:cNvSpPr txBox="1"/>
          <p:nvPr>
            <p:ph idx="4294967295" type="title"/>
          </p:nvPr>
        </p:nvSpPr>
        <p:spPr>
          <a:xfrm>
            <a:off x="6272029" y="1204765"/>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24</a:t>
            </a:r>
            <a:endParaRPr/>
          </a:p>
        </p:txBody>
      </p:sp>
      <p:sp>
        <p:nvSpPr>
          <p:cNvPr id="2752" name="Google Shape;2752;p50"/>
          <p:cNvSpPr txBox="1"/>
          <p:nvPr>
            <p:ph idx="4294967295" type="title"/>
          </p:nvPr>
        </p:nvSpPr>
        <p:spPr>
          <a:xfrm>
            <a:off x="5234899" y="1204775"/>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23</a:t>
            </a:r>
            <a:endParaRPr/>
          </a:p>
        </p:txBody>
      </p:sp>
      <p:sp>
        <p:nvSpPr>
          <p:cNvPr id="2753" name="Google Shape;2753;p50"/>
          <p:cNvSpPr txBox="1"/>
          <p:nvPr>
            <p:ph idx="4294967295" type="title"/>
          </p:nvPr>
        </p:nvSpPr>
        <p:spPr>
          <a:xfrm>
            <a:off x="4197769" y="1204765"/>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22</a:t>
            </a:r>
            <a:endParaRPr/>
          </a:p>
        </p:txBody>
      </p:sp>
      <p:grpSp>
        <p:nvGrpSpPr>
          <p:cNvPr id="2754" name="Google Shape;2754;p50"/>
          <p:cNvGrpSpPr/>
          <p:nvPr/>
        </p:nvGrpSpPr>
        <p:grpSpPr>
          <a:xfrm>
            <a:off x="49138" y="1745678"/>
            <a:ext cx="657231" cy="498183"/>
            <a:chOff x="720000" y="1389525"/>
            <a:chExt cx="572700" cy="432300"/>
          </a:xfrm>
        </p:grpSpPr>
        <p:sp>
          <p:nvSpPr>
            <p:cNvPr id="2755" name="Google Shape;2755;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7" name="Google Shape;2757;p50"/>
          <p:cNvGrpSpPr/>
          <p:nvPr/>
        </p:nvGrpSpPr>
        <p:grpSpPr>
          <a:xfrm>
            <a:off x="1086288" y="1745678"/>
            <a:ext cx="657231" cy="498183"/>
            <a:chOff x="720000" y="1389525"/>
            <a:chExt cx="572700" cy="432300"/>
          </a:xfrm>
        </p:grpSpPr>
        <p:sp>
          <p:nvSpPr>
            <p:cNvPr id="2758" name="Google Shape;2758;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0" name="Google Shape;2760;p50"/>
          <p:cNvGrpSpPr/>
          <p:nvPr/>
        </p:nvGrpSpPr>
        <p:grpSpPr>
          <a:xfrm>
            <a:off x="2123439" y="1745678"/>
            <a:ext cx="657231" cy="498183"/>
            <a:chOff x="720000" y="1389525"/>
            <a:chExt cx="572700" cy="432300"/>
          </a:xfrm>
        </p:grpSpPr>
        <p:sp>
          <p:nvSpPr>
            <p:cNvPr id="2761" name="Google Shape;2761;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3" name="Google Shape;2763;p50"/>
          <p:cNvGrpSpPr/>
          <p:nvPr/>
        </p:nvGrpSpPr>
        <p:grpSpPr>
          <a:xfrm>
            <a:off x="3160589" y="1745667"/>
            <a:ext cx="657231" cy="498183"/>
            <a:chOff x="720000" y="1389525"/>
            <a:chExt cx="572700" cy="432300"/>
          </a:xfrm>
        </p:grpSpPr>
        <p:sp>
          <p:nvSpPr>
            <p:cNvPr id="2764" name="Google Shape;2764;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6" name="Google Shape;2766;p50"/>
          <p:cNvGrpSpPr/>
          <p:nvPr/>
        </p:nvGrpSpPr>
        <p:grpSpPr>
          <a:xfrm>
            <a:off x="4197729" y="1745667"/>
            <a:ext cx="657231" cy="498183"/>
            <a:chOff x="720000" y="1389525"/>
            <a:chExt cx="572700" cy="432300"/>
          </a:xfrm>
        </p:grpSpPr>
        <p:sp>
          <p:nvSpPr>
            <p:cNvPr id="2767" name="Google Shape;2767;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9" name="Google Shape;2769;p50"/>
          <p:cNvGrpSpPr/>
          <p:nvPr/>
        </p:nvGrpSpPr>
        <p:grpSpPr>
          <a:xfrm>
            <a:off x="5234859" y="1745667"/>
            <a:ext cx="657231" cy="498183"/>
            <a:chOff x="720000" y="1389525"/>
            <a:chExt cx="572700" cy="432300"/>
          </a:xfrm>
        </p:grpSpPr>
        <p:sp>
          <p:nvSpPr>
            <p:cNvPr id="2770" name="Google Shape;2770;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2" name="Google Shape;2772;p50"/>
          <p:cNvGrpSpPr/>
          <p:nvPr/>
        </p:nvGrpSpPr>
        <p:grpSpPr>
          <a:xfrm>
            <a:off x="6271999" y="1745678"/>
            <a:ext cx="657231" cy="498183"/>
            <a:chOff x="720000" y="1389525"/>
            <a:chExt cx="572700" cy="432300"/>
          </a:xfrm>
        </p:grpSpPr>
        <p:sp>
          <p:nvSpPr>
            <p:cNvPr id="2773" name="Google Shape;2773;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75" name="Google Shape;2775;p50"/>
          <p:cNvSpPr txBox="1"/>
          <p:nvPr>
            <p:ph idx="4294967295" type="title"/>
          </p:nvPr>
        </p:nvSpPr>
        <p:spPr>
          <a:xfrm>
            <a:off x="3160629" y="176986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28</a:t>
            </a:r>
            <a:endParaRPr/>
          </a:p>
        </p:txBody>
      </p:sp>
      <p:sp>
        <p:nvSpPr>
          <p:cNvPr id="2776" name="Google Shape;2776;p50"/>
          <p:cNvSpPr txBox="1"/>
          <p:nvPr>
            <p:ph idx="4294967295" type="title"/>
          </p:nvPr>
        </p:nvSpPr>
        <p:spPr>
          <a:xfrm>
            <a:off x="6272029" y="176986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a:t>
            </a:r>
            <a:endParaRPr/>
          </a:p>
        </p:txBody>
      </p:sp>
      <p:sp>
        <p:nvSpPr>
          <p:cNvPr id="2777" name="Google Shape;2777;p50"/>
          <p:cNvSpPr txBox="1"/>
          <p:nvPr>
            <p:ph idx="4294967295" type="title"/>
          </p:nvPr>
        </p:nvSpPr>
        <p:spPr>
          <a:xfrm>
            <a:off x="5234899" y="176987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a:t>
            </a:r>
            <a:endParaRPr/>
          </a:p>
        </p:txBody>
      </p:sp>
      <p:sp>
        <p:nvSpPr>
          <p:cNvPr id="2778" name="Google Shape;2778;p50"/>
          <p:cNvSpPr txBox="1"/>
          <p:nvPr>
            <p:ph idx="4294967295" type="title"/>
          </p:nvPr>
        </p:nvSpPr>
        <p:spPr>
          <a:xfrm>
            <a:off x="4197769" y="176986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29</a:t>
            </a:r>
            <a:endParaRPr/>
          </a:p>
        </p:txBody>
      </p:sp>
      <p:grpSp>
        <p:nvGrpSpPr>
          <p:cNvPr id="2779" name="Google Shape;2779;p50"/>
          <p:cNvGrpSpPr/>
          <p:nvPr/>
        </p:nvGrpSpPr>
        <p:grpSpPr>
          <a:xfrm>
            <a:off x="49117" y="2315527"/>
            <a:ext cx="657231" cy="498183"/>
            <a:chOff x="720000" y="1389525"/>
            <a:chExt cx="572700" cy="432300"/>
          </a:xfrm>
        </p:grpSpPr>
        <p:sp>
          <p:nvSpPr>
            <p:cNvPr id="2780" name="Google Shape;2780;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2" name="Google Shape;2782;p50"/>
          <p:cNvGrpSpPr/>
          <p:nvPr/>
        </p:nvGrpSpPr>
        <p:grpSpPr>
          <a:xfrm>
            <a:off x="1086268" y="2315527"/>
            <a:ext cx="657231" cy="498183"/>
            <a:chOff x="720000" y="1389525"/>
            <a:chExt cx="572700" cy="432300"/>
          </a:xfrm>
        </p:grpSpPr>
        <p:sp>
          <p:nvSpPr>
            <p:cNvPr id="2783" name="Google Shape;2783;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5" name="Google Shape;2785;p50"/>
          <p:cNvGrpSpPr/>
          <p:nvPr/>
        </p:nvGrpSpPr>
        <p:grpSpPr>
          <a:xfrm>
            <a:off x="2123418" y="2315527"/>
            <a:ext cx="657231" cy="498183"/>
            <a:chOff x="720000" y="1389525"/>
            <a:chExt cx="572700" cy="432300"/>
          </a:xfrm>
        </p:grpSpPr>
        <p:sp>
          <p:nvSpPr>
            <p:cNvPr id="2786" name="Google Shape;2786;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8" name="Google Shape;2788;p50"/>
          <p:cNvGrpSpPr/>
          <p:nvPr/>
        </p:nvGrpSpPr>
        <p:grpSpPr>
          <a:xfrm>
            <a:off x="3160569" y="2315517"/>
            <a:ext cx="657231" cy="498183"/>
            <a:chOff x="720000" y="1389525"/>
            <a:chExt cx="572700" cy="432300"/>
          </a:xfrm>
        </p:grpSpPr>
        <p:sp>
          <p:nvSpPr>
            <p:cNvPr id="2789" name="Google Shape;2789;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1" name="Google Shape;2791;p50"/>
          <p:cNvGrpSpPr/>
          <p:nvPr/>
        </p:nvGrpSpPr>
        <p:grpSpPr>
          <a:xfrm>
            <a:off x="4197709" y="2315517"/>
            <a:ext cx="657231" cy="498183"/>
            <a:chOff x="720000" y="1389525"/>
            <a:chExt cx="572700" cy="432300"/>
          </a:xfrm>
        </p:grpSpPr>
        <p:sp>
          <p:nvSpPr>
            <p:cNvPr id="2792" name="Google Shape;2792;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4" name="Google Shape;2794;p50"/>
          <p:cNvGrpSpPr/>
          <p:nvPr/>
        </p:nvGrpSpPr>
        <p:grpSpPr>
          <a:xfrm>
            <a:off x="5234839" y="2315517"/>
            <a:ext cx="657231" cy="498183"/>
            <a:chOff x="720000" y="1389525"/>
            <a:chExt cx="572700" cy="432300"/>
          </a:xfrm>
        </p:grpSpPr>
        <p:sp>
          <p:nvSpPr>
            <p:cNvPr id="2795" name="Google Shape;2795;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7" name="Google Shape;2797;p50"/>
          <p:cNvGrpSpPr/>
          <p:nvPr/>
        </p:nvGrpSpPr>
        <p:grpSpPr>
          <a:xfrm>
            <a:off x="6271979" y="2315527"/>
            <a:ext cx="657231" cy="498183"/>
            <a:chOff x="720000" y="1389525"/>
            <a:chExt cx="572700" cy="432300"/>
          </a:xfrm>
        </p:grpSpPr>
        <p:sp>
          <p:nvSpPr>
            <p:cNvPr id="2798" name="Google Shape;2798;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00" name="Google Shape;2800;p50"/>
          <p:cNvSpPr txBox="1"/>
          <p:nvPr>
            <p:ph idx="4294967295" type="title"/>
          </p:nvPr>
        </p:nvSpPr>
        <p:spPr>
          <a:xfrm>
            <a:off x="3160608" y="233971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6</a:t>
            </a:r>
            <a:endParaRPr/>
          </a:p>
        </p:txBody>
      </p:sp>
      <p:sp>
        <p:nvSpPr>
          <p:cNvPr id="2801" name="Google Shape;2801;p50"/>
          <p:cNvSpPr txBox="1"/>
          <p:nvPr>
            <p:ph idx="4294967295" type="title"/>
          </p:nvPr>
        </p:nvSpPr>
        <p:spPr>
          <a:xfrm>
            <a:off x="6272008" y="233971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9</a:t>
            </a:r>
            <a:endParaRPr/>
          </a:p>
        </p:txBody>
      </p:sp>
      <p:sp>
        <p:nvSpPr>
          <p:cNvPr id="2802" name="Google Shape;2802;p50"/>
          <p:cNvSpPr txBox="1"/>
          <p:nvPr>
            <p:ph idx="4294967295" type="title"/>
          </p:nvPr>
        </p:nvSpPr>
        <p:spPr>
          <a:xfrm>
            <a:off x="5234878" y="233972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8</a:t>
            </a:r>
            <a:endParaRPr/>
          </a:p>
        </p:txBody>
      </p:sp>
      <p:sp>
        <p:nvSpPr>
          <p:cNvPr id="2803" name="Google Shape;2803;p50"/>
          <p:cNvSpPr txBox="1"/>
          <p:nvPr>
            <p:ph idx="4294967295" type="title"/>
          </p:nvPr>
        </p:nvSpPr>
        <p:spPr>
          <a:xfrm>
            <a:off x="4197748" y="233971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7</a:t>
            </a:r>
            <a:endParaRPr/>
          </a:p>
        </p:txBody>
      </p:sp>
      <p:grpSp>
        <p:nvGrpSpPr>
          <p:cNvPr id="2804" name="Google Shape;2804;p50"/>
          <p:cNvGrpSpPr/>
          <p:nvPr/>
        </p:nvGrpSpPr>
        <p:grpSpPr>
          <a:xfrm>
            <a:off x="49189" y="2885377"/>
            <a:ext cx="657231" cy="498183"/>
            <a:chOff x="720000" y="1389525"/>
            <a:chExt cx="572700" cy="432300"/>
          </a:xfrm>
        </p:grpSpPr>
        <p:sp>
          <p:nvSpPr>
            <p:cNvPr id="2805" name="Google Shape;2805;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7" name="Google Shape;2807;p50"/>
          <p:cNvGrpSpPr/>
          <p:nvPr/>
        </p:nvGrpSpPr>
        <p:grpSpPr>
          <a:xfrm>
            <a:off x="1086339" y="2885377"/>
            <a:ext cx="657231" cy="498183"/>
            <a:chOff x="720000" y="1389525"/>
            <a:chExt cx="572700" cy="432300"/>
          </a:xfrm>
        </p:grpSpPr>
        <p:sp>
          <p:nvSpPr>
            <p:cNvPr id="2808" name="Google Shape;2808;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0" name="Google Shape;2810;p50"/>
          <p:cNvGrpSpPr/>
          <p:nvPr/>
        </p:nvGrpSpPr>
        <p:grpSpPr>
          <a:xfrm>
            <a:off x="2123490" y="2885377"/>
            <a:ext cx="657231" cy="498183"/>
            <a:chOff x="720000" y="1389525"/>
            <a:chExt cx="572700" cy="432300"/>
          </a:xfrm>
        </p:grpSpPr>
        <p:sp>
          <p:nvSpPr>
            <p:cNvPr id="2811" name="Google Shape;2811;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3" name="Google Shape;2813;p50"/>
          <p:cNvGrpSpPr/>
          <p:nvPr/>
        </p:nvGrpSpPr>
        <p:grpSpPr>
          <a:xfrm>
            <a:off x="3160640" y="2885367"/>
            <a:ext cx="657231" cy="498183"/>
            <a:chOff x="720000" y="1389525"/>
            <a:chExt cx="572700" cy="432300"/>
          </a:xfrm>
        </p:grpSpPr>
        <p:sp>
          <p:nvSpPr>
            <p:cNvPr id="2814" name="Google Shape;2814;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6" name="Google Shape;2816;p50"/>
          <p:cNvGrpSpPr/>
          <p:nvPr/>
        </p:nvGrpSpPr>
        <p:grpSpPr>
          <a:xfrm>
            <a:off x="4197780" y="2885367"/>
            <a:ext cx="657231" cy="498183"/>
            <a:chOff x="720000" y="1389525"/>
            <a:chExt cx="572700" cy="432300"/>
          </a:xfrm>
        </p:grpSpPr>
        <p:sp>
          <p:nvSpPr>
            <p:cNvPr id="2817" name="Google Shape;2817;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9" name="Google Shape;2819;p50"/>
          <p:cNvGrpSpPr/>
          <p:nvPr/>
        </p:nvGrpSpPr>
        <p:grpSpPr>
          <a:xfrm>
            <a:off x="5234910" y="2885367"/>
            <a:ext cx="657231" cy="498183"/>
            <a:chOff x="720000" y="1389525"/>
            <a:chExt cx="572700" cy="432300"/>
          </a:xfrm>
        </p:grpSpPr>
        <p:sp>
          <p:nvSpPr>
            <p:cNvPr id="2820" name="Google Shape;2820;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2" name="Google Shape;2822;p50"/>
          <p:cNvGrpSpPr/>
          <p:nvPr/>
        </p:nvGrpSpPr>
        <p:grpSpPr>
          <a:xfrm>
            <a:off x="6272050" y="2885377"/>
            <a:ext cx="657231" cy="498183"/>
            <a:chOff x="720000" y="1389525"/>
            <a:chExt cx="572700" cy="432300"/>
          </a:xfrm>
        </p:grpSpPr>
        <p:sp>
          <p:nvSpPr>
            <p:cNvPr id="2823" name="Google Shape;2823;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5" name="Google Shape;2825;p50"/>
          <p:cNvSpPr txBox="1"/>
          <p:nvPr>
            <p:ph idx="4294967295" type="title"/>
          </p:nvPr>
        </p:nvSpPr>
        <p:spPr>
          <a:xfrm>
            <a:off x="3160680" y="290956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13</a:t>
            </a:r>
            <a:endParaRPr/>
          </a:p>
        </p:txBody>
      </p:sp>
      <p:sp>
        <p:nvSpPr>
          <p:cNvPr id="2826" name="Google Shape;2826;p50"/>
          <p:cNvSpPr txBox="1"/>
          <p:nvPr>
            <p:ph idx="4294967295" type="title"/>
          </p:nvPr>
        </p:nvSpPr>
        <p:spPr>
          <a:xfrm>
            <a:off x="6272080" y="290956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16</a:t>
            </a:r>
            <a:endParaRPr/>
          </a:p>
        </p:txBody>
      </p:sp>
      <p:sp>
        <p:nvSpPr>
          <p:cNvPr id="2827" name="Google Shape;2827;p50"/>
          <p:cNvSpPr txBox="1"/>
          <p:nvPr>
            <p:ph idx="4294967295" type="title"/>
          </p:nvPr>
        </p:nvSpPr>
        <p:spPr>
          <a:xfrm>
            <a:off x="5234950" y="290957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15</a:t>
            </a:r>
            <a:endParaRPr/>
          </a:p>
        </p:txBody>
      </p:sp>
      <p:sp>
        <p:nvSpPr>
          <p:cNvPr id="2828" name="Google Shape;2828;p50"/>
          <p:cNvSpPr txBox="1"/>
          <p:nvPr>
            <p:ph idx="4294967295" type="title"/>
          </p:nvPr>
        </p:nvSpPr>
        <p:spPr>
          <a:xfrm>
            <a:off x="4197820" y="290956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14</a:t>
            </a:r>
            <a:endParaRPr/>
          </a:p>
        </p:txBody>
      </p:sp>
      <p:grpSp>
        <p:nvGrpSpPr>
          <p:cNvPr id="2829" name="Google Shape;2829;p50"/>
          <p:cNvGrpSpPr/>
          <p:nvPr/>
        </p:nvGrpSpPr>
        <p:grpSpPr>
          <a:xfrm>
            <a:off x="49209" y="3455237"/>
            <a:ext cx="657231" cy="498183"/>
            <a:chOff x="720000" y="1389525"/>
            <a:chExt cx="572700" cy="432300"/>
          </a:xfrm>
        </p:grpSpPr>
        <p:sp>
          <p:nvSpPr>
            <p:cNvPr id="2830" name="Google Shape;2830;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2" name="Google Shape;2832;p50"/>
          <p:cNvGrpSpPr/>
          <p:nvPr/>
        </p:nvGrpSpPr>
        <p:grpSpPr>
          <a:xfrm>
            <a:off x="1086360" y="3455237"/>
            <a:ext cx="657231" cy="498183"/>
            <a:chOff x="720000" y="1389525"/>
            <a:chExt cx="572700" cy="432300"/>
          </a:xfrm>
        </p:grpSpPr>
        <p:sp>
          <p:nvSpPr>
            <p:cNvPr id="2833" name="Google Shape;2833;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5" name="Google Shape;2835;p50"/>
          <p:cNvGrpSpPr/>
          <p:nvPr/>
        </p:nvGrpSpPr>
        <p:grpSpPr>
          <a:xfrm>
            <a:off x="2123510" y="3455237"/>
            <a:ext cx="657231" cy="498183"/>
            <a:chOff x="720000" y="1389525"/>
            <a:chExt cx="572700" cy="432300"/>
          </a:xfrm>
        </p:grpSpPr>
        <p:sp>
          <p:nvSpPr>
            <p:cNvPr id="2836" name="Google Shape;2836;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8" name="Google Shape;2838;p50"/>
          <p:cNvGrpSpPr/>
          <p:nvPr/>
        </p:nvGrpSpPr>
        <p:grpSpPr>
          <a:xfrm>
            <a:off x="3160661" y="3455227"/>
            <a:ext cx="657231" cy="498183"/>
            <a:chOff x="720000" y="1389525"/>
            <a:chExt cx="572700" cy="432300"/>
          </a:xfrm>
        </p:grpSpPr>
        <p:sp>
          <p:nvSpPr>
            <p:cNvPr id="2839" name="Google Shape;2839;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1" name="Google Shape;2841;p50"/>
          <p:cNvGrpSpPr/>
          <p:nvPr/>
        </p:nvGrpSpPr>
        <p:grpSpPr>
          <a:xfrm>
            <a:off x="4197801" y="3455227"/>
            <a:ext cx="657231" cy="498183"/>
            <a:chOff x="720000" y="1389525"/>
            <a:chExt cx="572700" cy="432300"/>
          </a:xfrm>
        </p:grpSpPr>
        <p:sp>
          <p:nvSpPr>
            <p:cNvPr id="2842" name="Google Shape;2842;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4" name="Google Shape;2844;p50"/>
          <p:cNvGrpSpPr/>
          <p:nvPr/>
        </p:nvGrpSpPr>
        <p:grpSpPr>
          <a:xfrm>
            <a:off x="5234931" y="3455227"/>
            <a:ext cx="657231" cy="498183"/>
            <a:chOff x="720000" y="1389525"/>
            <a:chExt cx="572700" cy="432300"/>
          </a:xfrm>
        </p:grpSpPr>
        <p:sp>
          <p:nvSpPr>
            <p:cNvPr id="2845" name="Google Shape;2845;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7" name="Google Shape;2847;p50"/>
          <p:cNvGrpSpPr/>
          <p:nvPr/>
        </p:nvGrpSpPr>
        <p:grpSpPr>
          <a:xfrm>
            <a:off x="6272071" y="3455237"/>
            <a:ext cx="657231" cy="498183"/>
            <a:chOff x="720000" y="1389525"/>
            <a:chExt cx="572700" cy="432300"/>
          </a:xfrm>
        </p:grpSpPr>
        <p:sp>
          <p:nvSpPr>
            <p:cNvPr id="2848" name="Google Shape;2848;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0" name="Google Shape;2850;p50"/>
          <p:cNvSpPr txBox="1"/>
          <p:nvPr>
            <p:ph idx="4294967295" type="title"/>
          </p:nvPr>
        </p:nvSpPr>
        <p:spPr>
          <a:xfrm>
            <a:off x="3160700" y="347942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20</a:t>
            </a:r>
            <a:endParaRPr/>
          </a:p>
        </p:txBody>
      </p:sp>
      <p:sp>
        <p:nvSpPr>
          <p:cNvPr id="2851" name="Google Shape;2851;p50"/>
          <p:cNvSpPr txBox="1"/>
          <p:nvPr>
            <p:ph idx="4294967295" type="title"/>
          </p:nvPr>
        </p:nvSpPr>
        <p:spPr>
          <a:xfrm>
            <a:off x="6272100" y="347942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23</a:t>
            </a:r>
            <a:endParaRPr/>
          </a:p>
        </p:txBody>
      </p:sp>
      <p:sp>
        <p:nvSpPr>
          <p:cNvPr id="2852" name="Google Shape;2852;p50"/>
          <p:cNvSpPr txBox="1"/>
          <p:nvPr>
            <p:ph idx="4294967295" type="title"/>
          </p:nvPr>
        </p:nvSpPr>
        <p:spPr>
          <a:xfrm>
            <a:off x="5234970" y="347943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22</a:t>
            </a:r>
            <a:endParaRPr/>
          </a:p>
        </p:txBody>
      </p:sp>
      <p:sp>
        <p:nvSpPr>
          <p:cNvPr id="2853" name="Google Shape;2853;p50"/>
          <p:cNvSpPr txBox="1"/>
          <p:nvPr>
            <p:ph idx="4294967295" type="title"/>
          </p:nvPr>
        </p:nvSpPr>
        <p:spPr>
          <a:xfrm>
            <a:off x="4197840" y="3479423"/>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21</a:t>
            </a:r>
            <a:endParaRPr/>
          </a:p>
        </p:txBody>
      </p:sp>
      <p:grpSp>
        <p:nvGrpSpPr>
          <p:cNvPr id="2854" name="Google Shape;2854;p50"/>
          <p:cNvGrpSpPr/>
          <p:nvPr/>
        </p:nvGrpSpPr>
        <p:grpSpPr>
          <a:xfrm>
            <a:off x="49230" y="4025098"/>
            <a:ext cx="657231" cy="498183"/>
            <a:chOff x="720000" y="1389525"/>
            <a:chExt cx="572700" cy="432300"/>
          </a:xfrm>
        </p:grpSpPr>
        <p:sp>
          <p:nvSpPr>
            <p:cNvPr id="2855" name="Google Shape;2855;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7" name="Google Shape;2857;p50"/>
          <p:cNvGrpSpPr/>
          <p:nvPr/>
        </p:nvGrpSpPr>
        <p:grpSpPr>
          <a:xfrm>
            <a:off x="1086380" y="4025098"/>
            <a:ext cx="657231" cy="498183"/>
            <a:chOff x="720000" y="1389525"/>
            <a:chExt cx="572700" cy="432300"/>
          </a:xfrm>
        </p:grpSpPr>
        <p:sp>
          <p:nvSpPr>
            <p:cNvPr id="2858" name="Google Shape;2858;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0" name="Google Shape;2860;p50"/>
          <p:cNvGrpSpPr/>
          <p:nvPr/>
        </p:nvGrpSpPr>
        <p:grpSpPr>
          <a:xfrm>
            <a:off x="2123531" y="4025098"/>
            <a:ext cx="657231" cy="498183"/>
            <a:chOff x="720000" y="1389525"/>
            <a:chExt cx="572700" cy="432300"/>
          </a:xfrm>
        </p:grpSpPr>
        <p:sp>
          <p:nvSpPr>
            <p:cNvPr id="2861" name="Google Shape;2861;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3" name="Google Shape;2863;p50"/>
          <p:cNvGrpSpPr/>
          <p:nvPr/>
        </p:nvGrpSpPr>
        <p:grpSpPr>
          <a:xfrm>
            <a:off x="3160681" y="4025087"/>
            <a:ext cx="657231" cy="498183"/>
            <a:chOff x="720000" y="1389525"/>
            <a:chExt cx="572700" cy="432300"/>
          </a:xfrm>
        </p:grpSpPr>
        <p:sp>
          <p:nvSpPr>
            <p:cNvPr id="2864" name="Google Shape;2864;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6" name="Google Shape;2866;p50"/>
          <p:cNvGrpSpPr/>
          <p:nvPr/>
        </p:nvGrpSpPr>
        <p:grpSpPr>
          <a:xfrm>
            <a:off x="4197821" y="4025087"/>
            <a:ext cx="657231" cy="498183"/>
            <a:chOff x="720000" y="1389525"/>
            <a:chExt cx="572700" cy="432300"/>
          </a:xfrm>
        </p:grpSpPr>
        <p:sp>
          <p:nvSpPr>
            <p:cNvPr id="2867" name="Google Shape;2867;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9" name="Google Shape;2869;p50"/>
          <p:cNvGrpSpPr/>
          <p:nvPr/>
        </p:nvGrpSpPr>
        <p:grpSpPr>
          <a:xfrm>
            <a:off x="5234951" y="4025087"/>
            <a:ext cx="657231" cy="498183"/>
            <a:chOff x="720000" y="1389525"/>
            <a:chExt cx="572700" cy="432300"/>
          </a:xfrm>
        </p:grpSpPr>
        <p:sp>
          <p:nvSpPr>
            <p:cNvPr id="2870" name="Google Shape;2870;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2" name="Google Shape;2872;p50"/>
          <p:cNvGrpSpPr/>
          <p:nvPr/>
        </p:nvGrpSpPr>
        <p:grpSpPr>
          <a:xfrm>
            <a:off x="6272091" y="4025098"/>
            <a:ext cx="657231" cy="498183"/>
            <a:chOff x="720000" y="1389525"/>
            <a:chExt cx="572700" cy="432300"/>
          </a:xfrm>
        </p:grpSpPr>
        <p:sp>
          <p:nvSpPr>
            <p:cNvPr id="2873" name="Google Shape;2873;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75" name="Google Shape;2875;p50"/>
          <p:cNvSpPr txBox="1"/>
          <p:nvPr>
            <p:ph idx="4294967295" type="title"/>
          </p:nvPr>
        </p:nvSpPr>
        <p:spPr>
          <a:xfrm>
            <a:off x="3160721" y="404928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27</a:t>
            </a:r>
            <a:endParaRPr/>
          </a:p>
        </p:txBody>
      </p:sp>
      <p:sp>
        <p:nvSpPr>
          <p:cNvPr id="2876" name="Google Shape;2876;p50"/>
          <p:cNvSpPr txBox="1"/>
          <p:nvPr>
            <p:ph idx="4294967295" type="title"/>
          </p:nvPr>
        </p:nvSpPr>
        <p:spPr>
          <a:xfrm>
            <a:off x="6272121" y="404928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30</a:t>
            </a:r>
            <a:endParaRPr/>
          </a:p>
        </p:txBody>
      </p:sp>
      <p:sp>
        <p:nvSpPr>
          <p:cNvPr id="2877" name="Google Shape;2877;p50"/>
          <p:cNvSpPr txBox="1"/>
          <p:nvPr>
            <p:ph idx="4294967295" type="title"/>
          </p:nvPr>
        </p:nvSpPr>
        <p:spPr>
          <a:xfrm>
            <a:off x="5234991" y="404929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29</a:t>
            </a:r>
            <a:endParaRPr/>
          </a:p>
        </p:txBody>
      </p:sp>
      <p:sp>
        <p:nvSpPr>
          <p:cNvPr id="2878" name="Google Shape;2878;p50"/>
          <p:cNvSpPr txBox="1"/>
          <p:nvPr>
            <p:ph idx="4294967295" type="title"/>
          </p:nvPr>
        </p:nvSpPr>
        <p:spPr>
          <a:xfrm>
            <a:off x="4197861" y="404928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28</a:t>
            </a:r>
            <a:endParaRPr/>
          </a:p>
        </p:txBody>
      </p:sp>
      <p:sp>
        <p:nvSpPr>
          <p:cNvPr id="2879" name="Google Shape;2879;p50"/>
          <p:cNvSpPr txBox="1"/>
          <p:nvPr>
            <p:ph idx="4294967295" type="title"/>
          </p:nvPr>
        </p:nvSpPr>
        <p:spPr>
          <a:xfrm>
            <a:off x="49177" y="1180568"/>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18</a:t>
            </a:r>
            <a:endParaRPr/>
          </a:p>
        </p:txBody>
      </p:sp>
      <p:sp>
        <p:nvSpPr>
          <p:cNvPr id="2880" name="Google Shape;2880;p50"/>
          <p:cNvSpPr txBox="1"/>
          <p:nvPr>
            <p:ph idx="4294967295" type="title"/>
          </p:nvPr>
        </p:nvSpPr>
        <p:spPr>
          <a:xfrm>
            <a:off x="1086318" y="1180568"/>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19</a:t>
            </a:r>
            <a:endParaRPr/>
          </a:p>
        </p:txBody>
      </p:sp>
      <p:sp>
        <p:nvSpPr>
          <p:cNvPr id="2881" name="Google Shape;2881;p50"/>
          <p:cNvSpPr txBox="1"/>
          <p:nvPr>
            <p:ph idx="4294967295" type="title"/>
          </p:nvPr>
        </p:nvSpPr>
        <p:spPr>
          <a:xfrm>
            <a:off x="2123478" y="1180568"/>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20</a:t>
            </a:r>
            <a:endParaRPr/>
          </a:p>
        </p:txBody>
      </p:sp>
      <p:sp>
        <p:nvSpPr>
          <p:cNvPr id="2882" name="Google Shape;2882;p50"/>
          <p:cNvSpPr txBox="1"/>
          <p:nvPr>
            <p:ph idx="4294967295" type="title"/>
          </p:nvPr>
        </p:nvSpPr>
        <p:spPr>
          <a:xfrm>
            <a:off x="49177" y="1772255"/>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25</a:t>
            </a:r>
            <a:endParaRPr/>
          </a:p>
        </p:txBody>
      </p:sp>
      <p:sp>
        <p:nvSpPr>
          <p:cNvPr id="2883" name="Google Shape;2883;p50"/>
          <p:cNvSpPr txBox="1"/>
          <p:nvPr>
            <p:ph idx="4294967295" type="title"/>
          </p:nvPr>
        </p:nvSpPr>
        <p:spPr>
          <a:xfrm>
            <a:off x="1086318" y="1772255"/>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26</a:t>
            </a:r>
            <a:endParaRPr/>
          </a:p>
        </p:txBody>
      </p:sp>
      <p:sp>
        <p:nvSpPr>
          <p:cNvPr id="2884" name="Google Shape;2884;p50"/>
          <p:cNvSpPr txBox="1"/>
          <p:nvPr>
            <p:ph idx="4294967295" type="title"/>
          </p:nvPr>
        </p:nvSpPr>
        <p:spPr>
          <a:xfrm>
            <a:off x="2123478" y="1772255"/>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27</a:t>
            </a:r>
            <a:endParaRPr/>
          </a:p>
        </p:txBody>
      </p:sp>
      <p:sp>
        <p:nvSpPr>
          <p:cNvPr id="2885" name="Google Shape;2885;p50"/>
          <p:cNvSpPr txBox="1"/>
          <p:nvPr>
            <p:ph idx="4294967295" type="title"/>
          </p:nvPr>
        </p:nvSpPr>
        <p:spPr>
          <a:xfrm>
            <a:off x="49157" y="2328810"/>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3</a:t>
            </a:r>
            <a:endParaRPr/>
          </a:p>
        </p:txBody>
      </p:sp>
      <p:sp>
        <p:nvSpPr>
          <p:cNvPr id="2886" name="Google Shape;2886;p50"/>
          <p:cNvSpPr txBox="1"/>
          <p:nvPr>
            <p:ph idx="4294967295" type="title"/>
          </p:nvPr>
        </p:nvSpPr>
        <p:spPr>
          <a:xfrm>
            <a:off x="1086297" y="233972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4</a:t>
            </a:r>
            <a:endParaRPr/>
          </a:p>
        </p:txBody>
      </p:sp>
      <p:sp>
        <p:nvSpPr>
          <p:cNvPr id="2887" name="Google Shape;2887;p50"/>
          <p:cNvSpPr txBox="1"/>
          <p:nvPr>
            <p:ph idx="4294967295" type="title"/>
          </p:nvPr>
        </p:nvSpPr>
        <p:spPr>
          <a:xfrm>
            <a:off x="2123458" y="2328810"/>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5</a:t>
            </a:r>
            <a:endParaRPr/>
          </a:p>
        </p:txBody>
      </p:sp>
      <p:sp>
        <p:nvSpPr>
          <p:cNvPr id="2888" name="Google Shape;2888;p50"/>
          <p:cNvSpPr txBox="1"/>
          <p:nvPr>
            <p:ph idx="4294967295" type="title"/>
          </p:nvPr>
        </p:nvSpPr>
        <p:spPr>
          <a:xfrm>
            <a:off x="49218" y="290957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10</a:t>
            </a:r>
            <a:endParaRPr/>
          </a:p>
        </p:txBody>
      </p:sp>
      <p:sp>
        <p:nvSpPr>
          <p:cNvPr id="2889" name="Google Shape;2889;p50"/>
          <p:cNvSpPr txBox="1"/>
          <p:nvPr>
            <p:ph idx="4294967295" type="title"/>
          </p:nvPr>
        </p:nvSpPr>
        <p:spPr>
          <a:xfrm>
            <a:off x="1086369" y="290957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11</a:t>
            </a:r>
            <a:endParaRPr/>
          </a:p>
        </p:txBody>
      </p:sp>
      <p:sp>
        <p:nvSpPr>
          <p:cNvPr id="2890" name="Google Shape;2890;p50"/>
          <p:cNvSpPr txBox="1"/>
          <p:nvPr>
            <p:ph idx="4294967295" type="title"/>
          </p:nvPr>
        </p:nvSpPr>
        <p:spPr>
          <a:xfrm>
            <a:off x="2123519" y="290957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12</a:t>
            </a:r>
            <a:endParaRPr/>
          </a:p>
        </p:txBody>
      </p:sp>
      <p:sp>
        <p:nvSpPr>
          <p:cNvPr id="2891" name="Google Shape;2891;p50"/>
          <p:cNvSpPr txBox="1"/>
          <p:nvPr>
            <p:ph idx="4294967295" type="title"/>
          </p:nvPr>
        </p:nvSpPr>
        <p:spPr>
          <a:xfrm>
            <a:off x="49239" y="347943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17</a:t>
            </a:r>
            <a:endParaRPr/>
          </a:p>
        </p:txBody>
      </p:sp>
      <p:sp>
        <p:nvSpPr>
          <p:cNvPr id="2892" name="Google Shape;2892;p50"/>
          <p:cNvSpPr txBox="1"/>
          <p:nvPr>
            <p:ph idx="4294967295" type="title"/>
          </p:nvPr>
        </p:nvSpPr>
        <p:spPr>
          <a:xfrm>
            <a:off x="1086389" y="347943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18</a:t>
            </a:r>
            <a:endParaRPr/>
          </a:p>
        </p:txBody>
      </p:sp>
      <p:sp>
        <p:nvSpPr>
          <p:cNvPr id="2893" name="Google Shape;2893;p50"/>
          <p:cNvSpPr txBox="1"/>
          <p:nvPr>
            <p:ph idx="4294967295" type="title"/>
          </p:nvPr>
        </p:nvSpPr>
        <p:spPr>
          <a:xfrm>
            <a:off x="2123540" y="347943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19</a:t>
            </a:r>
            <a:endParaRPr/>
          </a:p>
        </p:txBody>
      </p:sp>
      <p:sp>
        <p:nvSpPr>
          <p:cNvPr id="2894" name="Google Shape;2894;p50"/>
          <p:cNvSpPr txBox="1"/>
          <p:nvPr>
            <p:ph idx="4294967295" type="title"/>
          </p:nvPr>
        </p:nvSpPr>
        <p:spPr>
          <a:xfrm>
            <a:off x="49259" y="404928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a:t>
            </a:r>
            <a:r>
              <a:rPr lang="fr-CA"/>
              <a:t>4</a:t>
            </a:r>
            <a:endParaRPr/>
          </a:p>
        </p:txBody>
      </p:sp>
      <p:sp>
        <p:nvSpPr>
          <p:cNvPr id="2895" name="Google Shape;2895;p50"/>
          <p:cNvSpPr txBox="1"/>
          <p:nvPr>
            <p:ph idx="4294967295" type="title"/>
          </p:nvPr>
        </p:nvSpPr>
        <p:spPr>
          <a:xfrm>
            <a:off x="1086410" y="4025086"/>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25</a:t>
            </a:r>
            <a:endParaRPr/>
          </a:p>
        </p:txBody>
      </p:sp>
      <p:sp>
        <p:nvSpPr>
          <p:cNvPr id="2896" name="Google Shape;2896;p50"/>
          <p:cNvSpPr txBox="1"/>
          <p:nvPr>
            <p:ph idx="4294967295" type="title"/>
          </p:nvPr>
        </p:nvSpPr>
        <p:spPr>
          <a:xfrm>
            <a:off x="2123560" y="4025086"/>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26</a:t>
            </a:r>
            <a:endParaRPr/>
          </a:p>
        </p:txBody>
      </p:sp>
      <p:grpSp>
        <p:nvGrpSpPr>
          <p:cNvPr id="2897" name="Google Shape;2897;p50"/>
          <p:cNvGrpSpPr/>
          <p:nvPr/>
        </p:nvGrpSpPr>
        <p:grpSpPr>
          <a:xfrm>
            <a:off x="49082" y="50358"/>
            <a:ext cx="657231" cy="498183"/>
            <a:chOff x="720000" y="1389525"/>
            <a:chExt cx="572700" cy="432300"/>
          </a:xfrm>
        </p:grpSpPr>
        <p:sp>
          <p:nvSpPr>
            <p:cNvPr id="2898" name="Google Shape;2898;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0" name="Google Shape;2900;p50"/>
          <p:cNvGrpSpPr/>
          <p:nvPr/>
        </p:nvGrpSpPr>
        <p:grpSpPr>
          <a:xfrm>
            <a:off x="1086233" y="50358"/>
            <a:ext cx="657231" cy="498183"/>
            <a:chOff x="720000" y="1389525"/>
            <a:chExt cx="572700" cy="432300"/>
          </a:xfrm>
        </p:grpSpPr>
        <p:sp>
          <p:nvSpPr>
            <p:cNvPr id="2901" name="Google Shape;2901;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3" name="Google Shape;2903;p50"/>
          <p:cNvGrpSpPr/>
          <p:nvPr/>
        </p:nvGrpSpPr>
        <p:grpSpPr>
          <a:xfrm>
            <a:off x="2123383" y="50358"/>
            <a:ext cx="657231" cy="498183"/>
            <a:chOff x="720000" y="1389525"/>
            <a:chExt cx="572700" cy="432300"/>
          </a:xfrm>
        </p:grpSpPr>
        <p:sp>
          <p:nvSpPr>
            <p:cNvPr id="2904" name="Google Shape;2904;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6" name="Google Shape;2906;p50"/>
          <p:cNvGrpSpPr/>
          <p:nvPr/>
        </p:nvGrpSpPr>
        <p:grpSpPr>
          <a:xfrm>
            <a:off x="3160534" y="50348"/>
            <a:ext cx="657231" cy="498183"/>
            <a:chOff x="720000" y="1389525"/>
            <a:chExt cx="572700" cy="432300"/>
          </a:xfrm>
        </p:grpSpPr>
        <p:sp>
          <p:nvSpPr>
            <p:cNvPr id="2907" name="Google Shape;2907;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9" name="Google Shape;2909;p50"/>
          <p:cNvGrpSpPr/>
          <p:nvPr/>
        </p:nvGrpSpPr>
        <p:grpSpPr>
          <a:xfrm>
            <a:off x="4197674" y="50348"/>
            <a:ext cx="657231" cy="498183"/>
            <a:chOff x="720000" y="1389525"/>
            <a:chExt cx="572700" cy="432300"/>
          </a:xfrm>
        </p:grpSpPr>
        <p:sp>
          <p:nvSpPr>
            <p:cNvPr id="2910" name="Google Shape;2910;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2" name="Google Shape;2912;p50"/>
          <p:cNvGrpSpPr/>
          <p:nvPr/>
        </p:nvGrpSpPr>
        <p:grpSpPr>
          <a:xfrm>
            <a:off x="5234804" y="50348"/>
            <a:ext cx="657231" cy="498183"/>
            <a:chOff x="720000" y="1389525"/>
            <a:chExt cx="572700" cy="432300"/>
          </a:xfrm>
        </p:grpSpPr>
        <p:sp>
          <p:nvSpPr>
            <p:cNvPr id="2913" name="Google Shape;2913;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15" name="Google Shape;2915;p50"/>
          <p:cNvGrpSpPr/>
          <p:nvPr/>
        </p:nvGrpSpPr>
        <p:grpSpPr>
          <a:xfrm>
            <a:off x="6271944" y="50358"/>
            <a:ext cx="657231" cy="498183"/>
            <a:chOff x="720000" y="1389525"/>
            <a:chExt cx="572700" cy="432300"/>
          </a:xfrm>
        </p:grpSpPr>
        <p:sp>
          <p:nvSpPr>
            <p:cNvPr id="2916" name="Google Shape;2916;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50"/>
            <p:cNvSpPr/>
            <p:nvPr/>
          </p:nvSpPr>
          <p:spPr>
            <a:xfrm>
              <a:off x="720000" y="1389525"/>
              <a:ext cx="572700" cy="432300"/>
            </a:xfrm>
            <a:prstGeom prst="rect">
              <a:avLst/>
            </a:prstGeom>
            <a:solidFill>
              <a:schemeClr val="accent3"/>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8" name="Google Shape;2918;p50"/>
          <p:cNvSpPr txBox="1"/>
          <p:nvPr>
            <p:ph idx="4294967295" type="title"/>
          </p:nvPr>
        </p:nvSpPr>
        <p:spPr>
          <a:xfrm>
            <a:off x="3160348" y="7464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4000">
                <a:solidFill>
                  <a:schemeClr val="dk2"/>
                </a:solidFill>
              </a:rPr>
              <a:t>M</a:t>
            </a:r>
            <a:endParaRPr sz="4000">
              <a:solidFill>
                <a:schemeClr val="dk2"/>
              </a:solidFill>
            </a:endParaRPr>
          </a:p>
        </p:txBody>
      </p:sp>
      <p:sp>
        <p:nvSpPr>
          <p:cNvPr id="2919" name="Google Shape;2919;p50"/>
          <p:cNvSpPr txBox="1"/>
          <p:nvPr>
            <p:ph idx="4294967295" type="title"/>
          </p:nvPr>
        </p:nvSpPr>
        <p:spPr>
          <a:xfrm>
            <a:off x="6271948" y="6989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4000">
                <a:solidFill>
                  <a:schemeClr val="dk2"/>
                </a:solidFill>
              </a:rPr>
              <a:t>S</a:t>
            </a:r>
            <a:endParaRPr sz="4000">
              <a:solidFill>
                <a:schemeClr val="dk2"/>
              </a:solidFill>
            </a:endParaRPr>
          </a:p>
        </p:txBody>
      </p:sp>
      <p:sp>
        <p:nvSpPr>
          <p:cNvPr id="2920" name="Google Shape;2920;p50"/>
          <p:cNvSpPr txBox="1"/>
          <p:nvPr>
            <p:ph idx="4294967295" type="title"/>
          </p:nvPr>
        </p:nvSpPr>
        <p:spPr>
          <a:xfrm>
            <a:off x="5257568" y="7465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4000">
                <a:solidFill>
                  <a:schemeClr val="dk2"/>
                </a:solidFill>
              </a:rPr>
              <a:t>V</a:t>
            </a:r>
            <a:endParaRPr sz="4000">
              <a:solidFill>
                <a:schemeClr val="dk2"/>
              </a:solidFill>
            </a:endParaRPr>
          </a:p>
        </p:txBody>
      </p:sp>
      <p:sp>
        <p:nvSpPr>
          <p:cNvPr id="2921" name="Google Shape;2921;p50"/>
          <p:cNvSpPr txBox="1"/>
          <p:nvPr>
            <p:ph idx="4294967295" type="title"/>
          </p:nvPr>
        </p:nvSpPr>
        <p:spPr>
          <a:xfrm>
            <a:off x="4243201" y="74644"/>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4000">
                <a:solidFill>
                  <a:schemeClr val="dk2"/>
                </a:solidFill>
              </a:rPr>
              <a:t>J</a:t>
            </a:r>
            <a:endParaRPr sz="4000">
              <a:solidFill>
                <a:schemeClr val="dk2"/>
              </a:solidFill>
            </a:endParaRPr>
          </a:p>
        </p:txBody>
      </p:sp>
      <p:sp>
        <p:nvSpPr>
          <p:cNvPr id="2922" name="Google Shape;2922;p50"/>
          <p:cNvSpPr txBox="1"/>
          <p:nvPr>
            <p:ph idx="4294967295" type="title"/>
          </p:nvPr>
        </p:nvSpPr>
        <p:spPr>
          <a:xfrm>
            <a:off x="49122" y="50347"/>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4000">
                <a:solidFill>
                  <a:schemeClr val="dk2"/>
                </a:solidFill>
              </a:rPr>
              <a:t>D</a:t>
            </a:r>
            <a:endParaRPr sz="4000">
              <a:solidFill>
                <a:schemeClr val="dk2"/>
              </a:solidFill>
            </a:endParaRPr>
          </a:p>
        </p:txBody>
      </p:sp>
      <p:sp>
        <p:nvSpPr>
          <p:cNvPr id="2923" name="Google Shape;2923;p50"/>
          <p:cNvSpPr txBox="1"/>
          <p:nvPr>
            <p:ph idx="4294967295" type="title"/>
          </p:nvPr>
        </p:nvSpPr>
        <p:spPr>
          <a:xfrm>
            <a:off x="1086262" y="50347"/>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4000">
                <a:solidFill>
                  <a:schemeClr val="dk2"/>
                </a:solidFill>
              </a:rPr>
              <a:t>L</a:t>
            </a:r>
            <a:endParaRPr sz="4000">
              <a:solidFill>
                <a:schemeClr val="dk2"/>
              </a:solidFill>
            </a:endParaRPr>
          </a:p>
        </p:txBody>
      </p:sp>
      <p:sp>
        <p:nvSpPr>
          <p:cNvPr id="2924" name="Google Shape;2924;p50"/>
          <p:cNvSpPr txBox="1"/>
          <p:nvPr>
            <p:ph idx="4294967295" type="title"/>
          </p:nvPr>
        </p:nvSpPr>
        <p:spPr>
          <a:xfrm>
            <a:off x="2123423" y="80822"/>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sz="4000">
                <a:solidFill>
                  <a:schemeClr val="dk2"/>
                </a:solidFill>
              </a:rPr>
              <a:t>M</a:t>
            </a:r>
            <a:endParaRPr sz="4000">
              <a:solidFill>
                <a:schemeClr val="dk2"/>
              </a:solidFill>
            </a:endParaRPr>
          </a:p>
        </p:txBody>
      </p:sp>
      <p:grpSp>
        <p:nvGrpSpPr>
          <p:cNvPr id="2925" name="Google Shape;2925;p50"/>
          <p:cNvGrpSpPr/>
          <p:nvPr/>
        </p:nvGrpSpPr>
        <p:grpSpPr>
          <a:xfrm>
            <a:off x="49241" y="4594976"/>
            <a:ext cx="657231" cy="498183"/>
            <a:chOff x="720000" y="1389525"/>
            <a:chExt cx="572700" cy="432300"/>
          </a:xfrm>
        </p:grpSpPr>
        <p:sp>
          <p:nvSpPr>
            <p:cNvPr id="2926" name="Google Shape;2926;p50"/>
            <p:cNvSpPr/>
            <p:nvPr/>
          </p:nvSpPr>
          <p:spPr>
            <a:xfrm>
              <a:off x="720000" y="1389525"/>
              <a:ext cx="572700" cy="432300"/>
            </a:xfrm>
            <a:prstGeom prst="rect">
              <a:avLst/>
            </a:prstGeom>
            <a:solidFill>
              <a:schemeClr val="lt2"/>
            </a:solidFill>
            <a:ln cap="flat" cmpd="sng" w="38100">
              <a:solidFill>
                <a:schemeClr val="l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50"/>
            <p:cNvSpPr/>
            <p:nvPr/>
          </p:nvSpPr>
          <p:spPr>
            <a:xfrm>
              <a:off x="720000" y="1389525"/>
              <a:ext cx="572700" cy="432300"/>
            </a:xfrm>
            <a:prstGeom prst="rect">
              <a:avLst/>
            </a:prstGeom>
            <a:solidFill>
              <a:schemeClr val="dk2"/>
            </a:solidFill>
            <a:ln cap="flat" cmpd="sng" w="381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8" name="Google Shape;2928;p50"/>
          <p:cNvSpPr txBox="1"/>
          <p:nvPr>
            <p:ph idx="4294967295" type="title"/>
          </p:nvPr>
        </p:nvSpPr>
        <p:spPr>
          <a:xfrm>
            <a:off x="49270" y="4619162"/>
            <a:ext cx="657600" cy="44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CA"/>
              <a:t>31</a:t>
            </a:r>
            <a:endParaRPr/>
          </a:p>
        </p:txBody>
      </p:sp>
      <p:sp>
        <p:nvSpPr>
          <p:cNvPr id="2929" name="Google Shape;2929;p50"/>
          <p:cNvSpPr txBox="1"/>
          <p:nvPr/>
        </p:nvSpPr>
        <p:spPr>
          <a:xfrm>
            <a:off x="2123377" y="4619250"/>
            <a:ext cx="4806300" cy="6156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fr-CA" sz="3500">
                <a:solidFill>
                  <a:schemeClr val="dk2"/>
                </a:solidFill>
                <a:latin typeface="Alegreya Sans SC"/>
                <a:ea typeface="Alegreya Sans SC"/>
                <a:cs typeface="Alegreya Sans SC"/>
                <a:sym typeface="Alegreya Sans SC"/>
              </a:rPr>
              <a:t>CALENDRIER DU CARÊME</a:t>
            </a:r>
            <a:endParaRPr sz="3500">
              <a:solidFill>
                <a:schemeClr val="dk2"/>
              </a:solidFill>
              <a:latin typeface="Alegreya Sans SC"/>
              <a:ea typeface="Alegreya Sans SC"/>
              <a:cs typeface="Alegreya Sans SC"/>
              <a:sym typeface="Alegreya Sans SC"/>
            </a:endParaRPr>
          </a:p>
        </p:txBody>
      </p:sp>
      <p:pic>
        <p:nvPicPr>
          <p:cNvPr id="2930" name="Google Shape;2930;p50"/>
          <p:cNvPicPr preferRelativeResize="0"/>
          <p:nvPr/>
        </p:nvPicPr>
        <p:blipFill>
          <a:blip r:embed="rId3">
            <a:alphaModFix/>
          </a:blip>
          <a:stretch>
            <a:fillRect/>
          </a:stretch>
        </p:blipFill>
        <p:spPr>
          <a:xfrm>
            <a:off x="7044484" y="115725"/>
            <a:ext cx="1762024" cy="1497700"/>
          </a:xfrm>
          <a:prstGeom prst="rect">
            <a:avLst/>
          </a:prstGeom>
          <a:noFill/>
          <a:ln>
            <a:noFill/>
          </a:ln>
        </p:spPr>
      </p:pic>
      <p:grpSp>
        <p:nvGrpSpPr>
          <p:cNvPr id="2931" name="Google Shape;2931;p50"/>
          <p:cNvGrpSpPr/>
          <p:nvPr/>
        </p:nvGrpSpPr>
        <p:grpSpPr>
          <a:xfrm>
            <a:off x="6983159" y="2166084"/>
            <a:ext cx="2207450" cy="2269856"/>
            <a:chOff x="5943264" y="3408556"/>
            <a:chExt cx="971846" cy="999320"/>
          </a:xfrm>
        </p:grpSpPr>
        <p:sp>
          <p:nvSpPr>
            <p:cNvPr id="2932" name="Google Shape;2932;p50"/>
            <p:cNvSpPr/>
            <p:nvPr/>
          </p:nvSpPr>
          <p:spPr>
            <a:xfrm>
              <a:off x="5943264" y="3408556"/>
              <a:ext cx="971846" cy="999320"/>
            </a:xfrm>
            <a:custGeom>
              <a:rect b="b" l="l" r="r" t="t"/>
              <a:pathLst>
                <a:path extrusionOk="0" h="67762" w="65899">
                  <a:moveTo>
                    <a:pt x="35487" y="1"/>
                  </a:moveTo>
                  <a:cubicBezTo>
                    <a:pt x="28947" y="1"/>
                    <a:pt x="23599" y="6608"/>
                    <a:pt x="23845" y="12918"/>
                  </a:cubicBezTo>
                  <a:cubicBezTo>
                    <a:pt x="24004" y="16770"/>
                    <a:pt x="25468" y="20844"/>
                    <a:pt x="24131" y="24665"/>
                  </a:cubicBezTo>
                  <a:cubicBezTo>
                    <a:pt x="23049" y="27625"/>
                    <a:pt x="20375" y="29726"/>
                    <a:pt x="18115" y="31923"/>
                  </a:cubicBezTo>
                  <a:cubicBezTo>
                    <a:pt x="13530" y="36412"/>
                    <a:pt x="10060" y="42492"/>
                    <a:pt x="10410" y="48859"/>
                  </a:cubicBezTo>
                  <a:cubicBezTo>
                    <a:pt x="10506" y="50387"/>
                    <a:pt x="10665" y="52265"/>
                    <a:pt x="9424" y="53157"/>
                  </a:cubicBezTo>
                  <a:cubicBezTo>
                    <a:pt x="8768" y="53625"/>
                    <a:pt x="8016" y="53700"/>
                    <a:pt x="7244" y="53700"/>
                  </a:cubicBezTo>
                  <a:cubicBezTo>
                    <a:pt x="6885" y="53700"/>
                    <a:pt x="6521" y="53684"/>
                    <a:pt x="6160" y="53684"/>
                  </a:cubicBezTo>
                  <a:cubicBezTo>
                    <a:pt x="5454" y="53684"/>
                    <a:pt x="4762" y="53746"/>
                    <a:pt x="4139" y="54112"/>
                  </a:cubicBezTo>
                  <a:cubicBezTo>
                    <a:pt x="223" y="56436"/>
                    <a:pt x="0" y="63599"/>
                    <a:pt x="3948" y="65954"/>
                  </a:cubicBezTo>
                  <a:cubicBezTo>
                    <a:pt x="5858" y="67100"/>
                    <a:pt x="8150" y="67323"/>
                    <a:pt x="10379" y="67419"/>
                  </a:cubicBezTo>
                  <a:cubicBezTo>
                    <a:pt x="14650" y="67664"/>
                    <a:pt x="18933" y="67761"/>
                    <a:pt x="23221" y="67761"/>
                  </a:cubicBezTo>
                  <a:cubicBezTo>
                    <a:pt x="35074" y="67761"/>
                    <a:pt x="46971" y="67020"/>
                    <a:pt x="58800" y="66623"/>
                  </a:cubicBezTo>
                  <a:cubicBezTo>
                    <a:pt x="61155" y="66559"/>
                    <a:pt x="63893" y="66273"/>
                    <a:pt x="65166" y="64235"/>
                  </a:cubicBezTo>
                  <a:cubicBezTo>
                    <a:pt x="65867" y="63121"/>
                    <a:pt x="65899" y="61752"/>
                    <a:pt x="65899" y="60415"/>
                  </a:cubicBezTo>
                  <a:cubicBezTo>
                    <a:pt x="65676" y="53984"/>
                    <a:pt x="64944" y="47586"/>
                    <a:pt x="63607" y="41346"/>
                  </a:cubicBezTo>
                  <a:lnTo>
                    <a:pt x="63479" y="40741"/>
                  </a:lnTo>
                  <a:cubicBezTo>
                    <a:pt x="60487" y="27402"/>
                    <a:pt x="54534" y="14477"/>
                    <a:pt x="44824" y="4895"/>
                  </a:cubicBezTo>
                  <a:cubicBezTo>
                    <a:pt x="42436" y="2508"/>
                    <a:pt x="39571" y="215"/>
                    <a:pt x="36165" y="24"/>
                  </a:cubicBezTo>
                  <a:cubicBezTo>
                    <a:pt x="35938" y="9"/>
                    <a:pt x="35712" y="1"/>
                    <a:pt x="35487" y="1"/>
                  </a:cubicBezTo>
                  <a:close/>
                </a:path>
              </a:pathLst>
            </a:custGeom>
            <a:solidFill>
              <a:srgbClr val="FFFFFF"/>
            </a:solidFill>
            <a:ln>
              <a:noFill/>
            </a:ln>
            <a:effectLst>
              <a:outerShdw rotWithShape="0" algn="bl" dir="34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50"/>
            <p:cNvSpPr/>
            <p:nvPr/>
          </p:nvSpPr>
          <p:spPr>
            <a:xfrm>
              <a:off x="6019792" y="3467592"/>
              <a:ext cx="836640" cy="883936"/>
            </a:xfrm>
            <a:custGeom>
              <a:rect b="b" l="l" r="r" t="t"/>
              <a:pathLst>
                <a:path extrusionOk="0" h="59938" w="56731">
                  <a:moveTo>
                    <a:pt x="48326" y="19707"/>
                  </a:moveTo>
                  <a:lnTo>
                    <a:pt x="48326" y="19707"/>
                  </a:lnTo>
                  <a:cubicBezTo>
                    <a:pt x="48421" y="19770"/>
                    <a:pt x="48421" y="19898"/>
                    <a:pt x="48453" y="19993"/>
                  </a:cubicBezTo>
                  <a:cubicBezTo>
                    <a:pt x="48421" y="19898"/>
                    <a:pt x="48390" y="19770"/>
                    <a:pt x="48326" y="19707"/>
                  </a:cubicBezTo>
                  <a:close/>
                  <a:moveTo>
                    <a:pt x="48740" y="20725"/>
                  </a:moveTo>
                  <a:lnTo>
                    <a:pt x="48740" y="20725"/>
                  </a:lnTo>
                  <a:cubicBezTo>
                    <a:pt x="48772" y="20821"/>
                    <a:pt x="48803" y="20948"/>
                    <a:pt x="48867" y="21044"/>
                  </a:cubicBezTo>
                  <a:cubicBezTo>
                    <a:pt x="48803" y="20948"/>
                    <a:pt x="48772" y="20853"/>
                    <a:pt x="48740" y="20725"/>
                  </a:cubicBezTo>
                  <a:close/>
                  <a:moveTo>
                    <a:pt x="49217" y="22094"/>
                  </a:moveTo>
                  <a:cubicBezTo>
                    <a:pt x="49281" y="22317"/>
                    <a:pt x="49376" y="22604"/>
                    <a:pt x="49440" y="22826"/>
                  </a:cubicBezTo>
                  <a:cubicBezTo>
                    <a:pt x="49376" y="22604"/>
                    <a:pt x="49281" y="22381"/>
                    <a:pt x="49217" y="22094"/>
                  </a:cubicBezTo>
                  <a:close/>
                  <a:moveTo>
                    <a:pt x="25787" y="23750"/>
                  </a:moveTo>
                  <a:cubicBezTo>
                    <a:pt x="25850" y="23750"/>
                    <a:pt x="25882" y="23750"/>
                    <a:pt x="25946" y="23813"/>
                  </a:cubicBezTo>
                  <a:cubicBezTo>
                    <a:pt x="25850" y="23750"/>
                    <a:pt x="25819" y="23750"/>
                    <a:pt x="25787" y="23750"/>
                  </a:cubicBezTo>
                  <a:close/>
                  <a:moveTo>
                    <a:pt x="23336" y="23845"/>
                  </a:moveTo>
                  <a:cubicBezTo>
                    <a:pt x="23304" y="23845"/>
                    <a:pt x="23240" y="23877"/>
                    <a:pt x="23176" y="23877"/>
                  </a:cubicBezTo>
                  <a:cubicBezTo>
                    <a:pt x="23240" y="23877"/>
                    <a:pt x="23272" y="23845"/>
                    <a:pt x="23336" y="23845"/>
                  </a:cubicBezTo>
                  <a:close/>
                  <a:moveTo>
                    <a:pt x="23017" y="23909"/>
                  </a:moveTo>
                  <a:cubicBezTo>
                    <a:pt x="22985" y="23909"/>
                    <a:pt x="22922" y="23972"/>
                    <a:pt x="22858" y="23972"/>
                  </a:cubicBezTo>
                  <a:cubicBezTo>
                    <a:pt x="22922" y="23909"/>
                    <a:pt x="22985" y="23909"/>
                    <a:pt x="23017" y="23909"/>
                  </a:cubicBezTo>
                  <a:close/>
                  <a:moveTo>
                    <a:pt x="22762" y="23972"/>
                  </a:moveTo>
                  <a:cubicBezTo>
                    <a:pt x="22699" y="23972"/>
                    <a:pt x="22667" y="24004"/>
                    <a:pt x="22603" y="24004"/>
                  </a:cubicBezTo>
                  <a:cubicBezTo>
                    <a:pt x="22635" y="24004"/>
                    <a:pt x="22667" y="23972"/>
                    <a:pt x="22762" y="23972"/>
                  </a:cubicBezTo>
                  <a:close/>
                  <a:moveTo>
                    <a:pt x="22221" y="24132"/>
                  </a:moveTo>
                  <a:cubicBezTo>
                    <a:pt x="22189" y="24132"/>
                    <a:pt x="22158" y="24163"/>
                    <a:pt x="22126" y="24163"/>
                  </a:cubicBezTo>
                  <a:cubicBezTo>
                    <a:pt x="22158" y="24132"/>
                    <a:pt x="22189" y="24132"/>
                    <a:pt x="22221" y="24132"/>
                  </a:cubicBezTo>
                  <a:close/>
                  <a:moveTo>
                    <a:pt x="21998" y="24195"/>
                  </a:moveTo>
                  <a:cubicBezTo>
                    <a:pt x="21967" y="24195"/>
                    <a:pt x="21903" y="24227"/>
                    <a:pt x="21871" y="24227"/>
                  </a:cubicBezTo>
                  <a:cubicBezTo>
                    <a:pt x="21903" y="24195"/>
                    <a:pt x="21967" y="24195"/>
                    <a:pt x="21998" y="24195"/>
                  </a:cubicBezTo>
                  <a:close/>
                  <a:moveTo>
                    <a:pt x="21648" y="24323"/>
                  </a:moveTo>
                  <a:lnTo>
                    <a:pt x="21648" y="24323"/>
                  </a:lnTo>
                  <a:cubicBezTo>
                    <a:pt x="21585" y="24323"/>
                    <a:pt x="21585" y="24354"/>
                    <a:pt x="21553" y="24354"/>
                  </a:cubicBezTo>
                  <a:cubicBezTo>
                    <a:pt x="21553" y="24354"/>
                    <a:pt x="21585" y="24323"/>
                    <a:pt x="21648" y="24323"/>
                  </a:cubicBezTo>
                  <a:close/>
                  <a:moveTo>
                    <a:pt x="49758" y="24163"/>
                  </a:moveTo>
                  <a:cubicBezTo>
                    <a:pt x="49822" y="24354"/>
                    <a:pt x="49854" y="24514"/>
                    <a:pt x="49886" y="24705"/>
                  </a:cubicBezTo>
                  <a:cubicBezTo>
                    <a:pt x="49854" y="24514"/>
                    <a:pt x="49790" y="24323"/>
                    <a:pt x="49758" y="24163"/>
                  </a:cubicBezTo>
                  <a:close/>
                  <a:moveTo>
                    <a:pt x="31613" y="32027"/>
                  </a:moveTo>
                  <a:lnTo>
                    <a:pt x="31613" y="32090"/>
                  </a:lnTo>
                  <a:lnTo>
                    <a:pt x="31517" y="32122"/>
                  </a:lnTo>
                  <a:lnTo>
                    <a:pt x="31549" y="32090"/>
                  </a:lnTo>
                  <a:lnTo>
                    <a:pt x="31613" y="32027"/>
                  </a:lnTo>
                  <a:close/>
                  <a:moveTo>
                    <a:pt x="32058" y="32186"/>
                  </a:moveTo>
                  <a:lnTo>
                    <a:pt x="32026" y="32281"/>
                  </a:lnTo>
                  <a:lnTo>
                    <a:pt x="31995" y="32313"/>
                  </a:lnTo>
                  <a:lnTo>
                    <a:pt x="32026" y="32249"/>
                  </a:lnTo>
                  <a:lnTo>
                    <a:pt x="32058" y="32186"/>
                  </a:lnTo>
                  <a:close/>
                  <a:moveTo>
                    <a:pt x="32536" y="32409"/>
                  </a:moveTo>
                  <a:lnTo>
                    <a:pt x="32504" y="32504"/>
                  </a:lnTo>
                  <a:lnTo>
                    <a:pt x="32408" y="32568"/>
                  </a:lnTo>
                  <a:lnTo>
                    <a:pt x="32408" y="32568"/>
                  </a:lnTo>
                  <a:lnTo>
                    <a:pt x="32504" y="32409"/>
                  </a:lnTo>
                  <a:close/>
                  <a:moveTo>
                    <a:pt x="31899" y="32791"/>
                  </a:moveTo>
                  <a:lnTo>
                    <a:pt x="31899" y="32823"/>
                  </a:lnTo>
                  <a:lnTo>
                    <a:pt x="31676" y="32950"/>
                  </a:lnTo>
                  <a:lnTo>
                    <a:pt x="31899" y="32791"/>
                  </a:lnTo>
                  <a:close/>
                  <a:moveTo>
                    <a:pt x="39603" y="28716"/>
                  </a:moveTo>
                  <a:cubicBezTo>
                    <a:pt x="39826" y="29034"/>
                    <a:pt x="40017" y="29321"/>
                    <a:pt x="40017" y="29321"/>
                  </a:cubicBezTo>
                  <a:cubicBezTo>
                    <a:pt x="39794" y="30690"/>
                    <a:pt x="39476" y="32090"/>
                    <a:pt x="39094" y="33523"/>
                  </a:cubicBezTo>
                  <a:cubicBezTo>
                    <a:pt x="38998" y="33427"/>
                    <a:pt x="38871" y="33364"/>
                    <a:pt x="38712" y="33268"/>
                  </a:cubicBezTo>
                  <a:lnTo>
                    <a:pt x="38680" y="33236"/>
                  </a:lnTo>
                  <a:cubicBezTo>
                    <a:pt x="38553" y="33141"/>
                    <a:pt x="38425" y="33045"/>
                    <a:pt x="38362" y="32950"/>
                  </a:cubicBezTo>
                  <a:lnTo>
                    <a:pt x="38298" y="32918"/>
                  </a:lnTo>
                  <a:cubicBezTo>
                    <a:pt x="38202" y="32791"/>
                    <a:pt x="38075" y="32663"/>
                    <a:pt x="37980" y="32568"/>
                  </a:cubicBezTo>
                  <a:lnTo>
                    <a:pt x="37916" y="32472"/>
                  </a:lnTo>
                  <a:cubicBezTo>
                    <a:pt x="37789" y="32345"/>
                    <a:pt x="37725" y="32218"/>
                    <a:pt x="37598" y="32058"/>
                  </a:cubicBezTo>
                  <a:cubicBezTo>
                    <a:pt x="37598" y="32058"/>
                    <a:pt x="37629" y="32058"/>
                    <a:pt x="37629" y="32027"/>
                  </a:cubicBezTo>
                  <a:cubicBezTo>
                    <a:pt x="37661" y="31995"/>
                    <a:pt x="37693" y="31963"/>
                    <a:pt x="37693" y="31867"/>
                  </a:cubicBezTo>
                  <a:cubicBezTo>
                    <a:pt x="37693" y="31867"/>
                    <a:pt x="37693" y="31836"/>
                    <a:pt x="37757" y="31836"/>
                  </a:cubicBezTo>
                  <a:cubicBezTo>
                    <a:pt x="37757" y="31804"/>
                    <a:pt x="37789" y="31740"/>
                    <a:pt x="37789" y="31740"/>
                  </a:cubicBezTo>
                  <a:cubicBezTo>
                    <a:pt x="37789" y="31708"/>
                    <a:pt x="37820" y="31708"/>
                    <a:pt x="37820" y="31676"/>
                  </a:cubicBezTo>
                  <a:cubicBezTo>
                    <a:pt x="37852" y="31645"/>
                    <a:pt x="37916" y="31549"/>
                    <a:pt x="37948" y="31485"/>
                  </a:cubicBezTo>
                  <a:cubicBezTo>
                    <a:pt x="37948" y="31422"/>
                    <a:pt x="37980" y="31422"/>
                    <a:pt x="37980" y="31390"/>
                  </a:cubicBezTo>
                  <a:lnTo>
                    <a:pt x="38107" y="31167"/>
                  </a:lnTo>
                  <a:cubicBezTo>
                    <a:pt x="38107" y="31167"/>
                    <a:pt x="38107" y="31103"/>
                    <a:pt x="38139" y="31103"/>
                  </a:cubicBezTo>
                  <a:cubicBezTo>
                    <a:pt x="38171" y="31040"/>
                    <a:pt x="38266" y="30912"/>
                    <a:pt x="38330" y="30785"/>
                  </a:cubicBezTo>
                  <a:cubicBezTo>
                    <a:pt x="38330" y="30753"/>
                    <a:pt x="38393" y="30721"/>
                    <a:pt x="38393" y="30721"/>
                  </a:cubicBezTo>
                  <a:lnTo>
                    <a:pt x="38616" y="30371"/>
                  </a:lnTo>
                  <a:cubicBezTo>
                    <a:pt x="38616" y="30308"/>
                    <a:pt x="38648" y="30308"/>
                    <a:pt x="38648" y="30276"/>
                  </a:cubicBezTo>
                  <a:cubicBezTo>
                    <a:pt x="38744" y="30148"/>
                    <a:pt x="38807" y="30053"/>
                    <a:pt x="38903" y="29894"/>
                  </a:cubicBezTo>
                  <a:cubicBezTo>
                    <a:pt x="38903" y="29830"/>
                    <a:pt x="38935" y="29830"/>
                    <a:pt x="38935" y="29798"/>
                  </a:cubicBezTo>
                  <a:cubicBezTo>
                    <a:pt x="39030" y="29639"/>
                    <a:pt x="39126" y="29512"/>
                    <a:pt x="39221" y="29353"/>
                  </a:cubicBezTo>
                  <a:cubicBezTo>
                    <a:pt x="39253" y="29321"/>
                    <a:pt x="39253" y="29289"/>
                    <a:pt x="39285" y="29257"/>
                  </a:cubicBezTo>
                  <a:cubicBezTo>
                    <a:pt x="39412" y="29098"/>
                    <a:pt x="39508" y="28939"/>
                    <a:pt x="39603" y="28716"/>
                  </a:cubicBezTo>
                  <a:close/>
                  <a:moveTo>
                    <a:pt x="25978" y="35051"/>
                  </a:moveTo>
                  <a:cubicBezTo>
                    <a:pt x="25978" y="35115"/>
                    <a:pt x="25946" y="35146"/>
                    <a:pt x="25946" y="35146"/>
                  </a:cubicBezTo>
                  <a:cubicBezTo>
                    <a:pt x="25946" y="35146"/>
                    <a:pt x="25946" y="35115"/>
                    <a:pt x="25978" y="35051"/>
                  </a:cubicBezTo>
                  <a:close/>
                  <a:moveTo>
                    <a:pt x="26010" y="22986"/>
                  </a:moveTo>
                  <a:cubicBezTo>
                    <a:pt x="26201" y="23081"/>
                    <a:pt x="26455" y="23208"/>
                    <a:pt x="26742" y="23368"/>
                  </a:cubicBezTo>
                  <a:cubicBezTo>
                    <a:pt x="26901" y="23431"/>
                    <a:pt x="27092" y="23527"/>
                    <a:pt x="27315" y="23559"/>
                  </a:cubicBezTo>
                  <a:cubicBezTo>
                    <a:pt x="27570" y="23590"/>
                    <a:pt x="27729" y="23590"/>
                    <a:pt x="27888" y="23590"/>
                  </a:cubicBezTo>
                  <a:cubicBezTo>
                    <a:pt x="27920" y="24673"/>
                    <a:pt x="28174" y="26010"/>
                    <a:pt x="28970" y="27060"/>
                  </a:cubicBezTo>
                  <a:cubicBezTo>
                    <a:pt x="29240" y="27125"/>
                    <a:pt x="29566" y="27158"/>
                    <a:pt x="29939" y="27158"/>
                  </a:cubicBezTo>
                  <a:cubicBezTo>
                    <a:pt x="30491" y="27158"/>
                    <a:pt x="31145" y="27085"/>
                    <a:pt x="31867" y="26933"/>
                  </a:cubicBezTo>
                  <a:cubicBezTo>
                    <a:pt x="31931" y="28015"/>
                    <a:pt x="32090" y="29002"/>
                    <a:pt x="32249" y="29957"/>
                  </a:cubicBezTo>
                  <a:lnTo>
                    <a:pt x="32217" y="30021"/>
                  </a:lnTo>
                  <a:cubicBezTo>
                    <a:pt x="32217" y="30021"/>
                    <a:pt x="31549" y="30435"/>
                    <a:pt x="31390" y="30690"/>
                  </a:cubicBezTo>
                  <a:cubicBezTo>
                    <a:pt x="31390" y="30690"/>
                    <a:pt x="31040" y="31135"/>
                    <a:pt x="30785" y="31963"/>
                  </a:cubicBezTo>
                  <a:lnTo>
                    <a:pt x="30785" y="31995"/>
                  </a:lnTo>
                  <a:lnTo>
                    <a:pt x="30085" y="32249"/>
                  </a:lnTo>
                  <a:cubicBezTo>
                    <a:pt x="29957" y="32249"/>
                    <a:pt x="29798" y="32313"/>
                    <a:pt x="29671" y="32409"/>
                  </a:cubicBezTo>
                  <a:cubicBezTo>
                    <a:pt x="29543" y="32472"/>
                    <a:pt x="29384" y="32568"/>
                    <a:pt x="29289" y="32663"/>
                  </a:cubicBezTo>
                  <a:cubicBezTo>
                    <a:pt x="29034" y="32886"/>
                    <a:pt x="28843" y="33109"/>
                    <a:pt x="28684" y="33364"/>
                  </a:cubicBezTo>
                  <a:lnTo>
                    <a:pt x="28652" y="33427"/>
                  </a:lnTo>
                  <a:lnTo>
                    <a:pt x="27442" y="34160"/>
                  </a:lnTo>
                  <a:cubicBezTo>
                    <a:pt x="27092" y="34351"/>
                    <a:pt x="26774" y="34542"/>
                    <a:pt x="26455" y="34701"/>
                  </a:cubicBezTo>
                  <a:cubicBezTo>
                    <a:pt x="26424" y="34701"/>
                    <a:pt x="26424" y="34733"/>
                    <a:pt x="26360" y="34733"/>
                  </a:cubicBezTo>
                  <a:lnTo>
                    <a:pt x="26328" y="34701"/>
                  </a:lnTo>
                  <a:cubicBezTo>
                    <a:pt x="26264" y="34701"/>
                    <a:pt x="26201" y="34733"/>
                    <a:pt x="26169" y="34796"/>
                  </a:cubicBezTo>
                  <a:cubicBezTo>
                    <a:pt x="26169" y="34796"/>
                    <a:pt x="26010" y="34828"/>
                    <a:pt x="25723" y="34892"/>
                  </a:cubicBezTo>
                  <a:cubicBezTo>
                    <a:pt x="25564" y="34955"/>
                    <a:pt x="25373" y="35019"/>
                    <a:pt x="25182" y="35115"/>
                  </a:cubicBezTo>
                  <a:cubicBezTo>
                    <a:pt x="24450" y="35337"/>
                    <a:pt x="23463" y="35751"/>
                    <a:pt x="22444" y="36229"/>
                  </a:cubicBezTo>
                  <a:cubicBezTo>
                    <a:pt x="22922" y="35274"/>
                    <a:pt x="23081" y="34223"/>
                    <a:pt x="23081" y="33268"/>
                  </a:cubicBezTo>
                  <a:lnTo>
                    <a:pt x="23081" y="33205"/>
                  </a:lnTo>
                  <a:cubicBezTo>
                    <a:pt x="23081" y="32823"/>
                    <a:pt x="23017" y="32504"/>
                    <a:pt x="23017" y="32249"/>
                  </a:cubicBezTo>
                  <a:cubicBezTo>
                    <a:pt x="22954" y="31613"/>
                    <a:pt x="23081" y="30976"/>
                    <a:pt x="23336" y="30371"/>
                  </a:cubicBezTo>
                  <a:lnTo>
                    <a:pt x="23749" y="30180"/>
                  </a:lnTo>
                  <a:cubicBezTo>
                    <a:pt x="23909" y="30085"/>
                    <a:pt x="23972" y="29926"/>
                    <a:pt x="23972" y="29766"/>
                  </a:cubicBezTo>
                  <a:lnTo>
                    <a:pt x="23972" y="29575"/>
                  </a:lnTo>
                  <a:lnTo>
                    <a:pt x="23972" y="29480"/>
                  </a:lnTo>
                  <a:lnTo>
                    <a:pt x="24195" y="29289"/>
                  </a:lnTo>
                  <a:cubicBezTo>
                    <a:pt x="24927" y="29735"/>
                    <a:pt x="25659" y="29989"/>
                    <a:pt x="25659" y="29989"/>
                  </a:cubicBezTo>
                  <a:cubicBezTo>
                    <a:pt x="25659" y="29989"/>
                    <a:pt x="25839" y="30018"/>
                    <a:pt x="26081" y="30018"/>
                  </a:cubicBezTo>
                  <a:cubicBezTo>
                    <a:pt x="26281" y="30018"/>
                    <a:pt x="26525" y="29998"/>
                    <a:pt x="26742" y="29926"/>
                  </a:cubicBezTo>
                  <a:cubicBezTo>
                    <a:pt x="26837" y="29512"/>
                    <a:pt x="26965" y="29034"/>
                    <a:pt x="26997" y="28557"/>
                  </a:cubicBezTo>
                  <a:cubicBezTo>
                    <a:pt x="27124" y="28557"/>
                    <a:pt x="27219" y="28493"/>
                    <a:pt x="27219" y="28397"/>
                  </a:cubicBezTo>
                  <a:cubicBezTo>
                    <a:pt x="27283" y="27506"/>
                    <a:pt x="27092" y="26647"/>
                    <a:pt x="26965" y="26328"/>
                  </a:cubicBezTo>
                  <a:cubicBezTo>
                    <a:pt x="26933" y="26233"/>
                    <a:pt x="26933" y="26169"/>
                    <a:pt x="26933" y="26169"/>
                  </a:cubicBezTo>
                  <a:cubicBezTo>
                    <a:pt x="26933" y="26105"/>
                    <a:pt x="26901" y="26010"/>
                    <a:pt x="26901" y="25978"/>
                  </a:cubicBezTo>
                  <a:cubicBezTo>
                    <a:pt x="26965" y="25978"/>
                    <a:pt x="26997" y="25946"/>
                    <a:pt x="27092" y="25946"/>
                  </a:cubicBezTo>
                  <a:cubicBezTo>
                    <a:pt x="27092" y="25532"/>
                    <a:pt x="26901" y="25150"/>
                    <a:pt x="26901" y="25150"/>
                  </a:cubicBezTo>
                  <a:cubicBezTo>
                    <a:pt x="27060" y="25150"/>
                    <a:pt x="27156" y="25055"/>
                    <a:pt x="27156" y="24896"/>
                  </a:cubicBezTo>
                  <a:cubicBezTo>
                    <a:pt x="27219" y="24641"/>
                    <a:pt x="27156" y="24227"/>
                    <a:pt x="26774" y="23941"/>
                  </a:cubicBezTo>
                  <a:cubicBezTo>
                    <a:pt x="26620" y="23915"/>
                    <a:pt x="26488" y="23890"/>
                    <a:pt x="26326" y="23864"/>
                  </a:cubicBezTo>
                  <a:lnTo>
                    <a:pt x="26326" y="23864"/>
                  </a:lnTo>
                  <a:cubicBezTo>
                    <a:pt x="26466" y="23881"/>
                    <a:pt x="26629" y="23892"/>
                    <a:pt x="26774" y="23941"/>
                  </a:cubicBezTo>
                  <a:cubicBezTo>
                    <a:pt x="26774" y="23941"/>
                    <a:pt x="26583" y="23431"/>
                    <a:pt x="26010" y="22986"/>
                  </a:cubicBezTo>
                  <a:close/>
                  <a:moveTo>
                    <a:pt x="38616" y="36488"/>
                  </a:moveTo>
                  <a:cubicBezTo>
                    <a:pt x="38616" y="36710"/>
                    <a:pt x="38584" y="36931"/>
                    <a:pt x="38584" y="37120"/>
                  </a:cubicBezTo>
                  <a:cubicBezTo>
                    <a:pt x="38584" y="36899"/>
                    <a:pt x="38616" y="36709"/>
                    <a:pt x="38616" y="36488"/>
                  </a:cubicBezTo>
                  <a:close/>
                  <a:moveTo>
                    <a:pt x="26010" y="38457"/>
                  </a:moveTo>
                  <a:cubicBezTo>
                    <a:pt x="26041" y="38553"/>
                    <a:pt x="26042" y="38648"/>
                    <a:pt x="26105" y="38776"/>
                  </a:cubicBezTo>
                  <a:cubicBezTo>
                    <a:pt x="26042" y="38680"/>
                    <a:pt x="26041" y="38553"/>
                    <a:pt x="26010" y="38457"/>
                  </a:cubicBezTo>
                  <a:close/>
                  <a:moveTo>
                    <a:pt x="26659" y="39893"/>
                  </a:moveTo>
                  <a:lnTo>
                    <a:pt x="26678" y="39922"/>
                  </a:lnTo>
                  <a:cubicBezTo>
                    <a:pt x="26670" y="39914"/>
                    <a:pt x="26664" y="39904"/>
                    <a:pt x="26659" y="39893"/>
                  </a:cubicBezTo>
                  <a:close/>
                  <a:moveTo>
                    <a:pt x="50809" y="58577"/>
                  </a:moveTo>
                  <a:lnTo>
                    <a:pt x="50745" y="58609"/>
                  </a:lnTo>
                  <a:cubicBezTo>
                    <a:pt x="50777" y="58577"/>
                    <a:pt x="50777" y="58577"/>
                    <a:pt x="50809" y="58577"/>
                  </a:cubicBezTo>
                  <a:close/>
                  <a:moveTo>
                    <a:pt x="30944" y="1"/>
                  </a:moveTo>
                  <a:cubicBezTo>
                    <a:pt x="26137" y="1"/>
                    <a:pt x="22221" y="3885"/>
                    <a:pt x="22221" y="8724"/>
                  </a:cubicBezTo>
                  <a:cubicBezTo>
                    <a:pt x="22221" y="13531"/>
                    <a:pt x="26137" y="17414"/>
                    <a:pt x="30944" y="17414"/>
                  </a:cubicBezTo>
                  <a:cubicBezTo>
                    <a:pt x="32249" y="17414"/>
                    <a:pt x="33523" y="17160"/>
                    <a:pt x="34637" y="16587"/>
                  </a:cubicBezTo>
                  <a:cubicBezTo>
                    <a:pt x="34701" y="16746"/>
                    <a:pt x="34764" y="16905"/>
                    <a:pt x="34923" y="17001"/>
                  </a:cubicBezTo>
                  <a:cubicBezTo>
                    <a:pt x="35019" y="17796"/>
                    <a:pt x="35083" y="18943"/>
                    <a:pt x="35242" y="19929"/>
                  </a:cubicBezTo>
                  <a:cubicBezTo>
                    <a:pt x="34319" y="19929"/>
                    <a:pt x="33905" y="20757"/>
                    <a:pt x="33905" y="20757"/>
                  </a:cubicBezTo>
                  <a:cubicBezTo>
                    <a:pt x="33905" y="20757"/>
                    <a:pt x="33629" y="20676"/>
                    <a:pt x="33262" y="20676"/>
                  </a:cubicBezTo>
                  <a:cubicBezTo>
                    <a:pt x="33115" y="20676"/>
                    <a:pt x="32954" y="20689"/>
                    <a:pt x="32790" y="20725"/>
                  </a:cubicBezTo>
                  <a:cubicBezTo>
                    <a:pt x="32186" y="20821"/>
                    <a:pt x="31931" y="21457"/>
                    <a:pt x="31931" y="21457"/>
                  </a:cubicBezTo>
                  <a:cubicBezTo>
                    <a:pt x="29671" y="21680"/>
                    <a:pt x="27952" y="21808"/>
                    <a:pt x="27952" y="21808"/>
                  </a:cubicBezTo>
                  <a:cubicBezTo>
                    <a:pt x="27952" y="21808"/>
                    <a:pt x="27952" y="21871"/>
                    <a:pt x="27920" y="21967"/>
                  </a:cubicBezTo>
                  <a:cubicBezTo>
                    <a:pt x="27920" y="21967"/>
                    <a:pt x="27156" y="21776"/>
                    <a:pt x="26296" y="21648"/>
                  </a:cubicBezTo>
                  <a:cubicBezTo>
                    <a:pt x="26264" y="21648"/>
                    <a:pt x="26201" y="21617"/>
                    <a:pt x="26201" y="21617"/>
                  </a:cubicBezTo>
                  <a:lnTo>
                    <a:pt x="26105" y="21617"/>
                  </a:lnTo>
                  <a:cubicBezTo>
                    <a:pt x="25946" y="21553"/>
                    <a:pt x="25787" y="21553"/>
                    <a:pt x="25659" y="21553"/>
                  </a:cubicBezTo>
                  <a:cubicBezTo>
                    <a:pt x="25628" y="21553"/>
                    <a:pt x="25564" y="21617"/>
                    <a:pt x="25500" y="21617"/>
                  </a:cubicBezTo>
                  <a:lnTo>
                    <a:pt x="25023" y="21617"/>
                  </a:lnTo>
                  <a:cubicBezTo>
                    <a:pt x="24864" y="21617"/>
                    <a:pt x="24704" y="21648"/>
                    <a:pt x="24577" y="21712"/>
                  </a:cubicBezTo>
                  <a:lnTo>
                    <a:pt x="22985" y="22572"/>
                  </a:lnTo>
                  <a:cubicBezTo>
                    <a:pt x="22954" y="22572"/>
                    <a:pt x="22954" y="22604"/>
                    <a:pt x="22954" y="22635"/>
                  </a:cubicBezTo>
                  <a:lnTo>
                    <a:pt x="22985" y="22667"/>
                  </a:lnTo>
                  <a:cubicBezTo>
                    <a:pt x="21680" y="23240"/>
                    <a:pt x="21362" y="24418"/>
                    <a:pt x="21362" y="24418"/>
                  </a:cubicBezTo>
                  <a:cubicBezTo>
                    <a:pt x="21234" y="24482"/>
                    <a:pt x="21107" y="24577"/>
                    <a:pt x="21107" y="24736"/>
                  </a:cubicBezTo>
                  <a:cubicBezTo>
                    <a:pt x="21075" y="24959"/>
                    <a:pt x="21043" y="25310"/>
                    <a:pt x="21107" y="25660"/>
                  </a:cubicBezTo>
                  <a:cubicBezTo>
                    <a:pt x="21156" y="25757"/>
                    <a:pt x="21223" y="25799"/>
                    <a:pt x="21295" y="25799"/>
                  </a:cubicBezTo>
                  <a:cubicBezTo>
                    <a:pt x="21317" y="25799"/>
                    <a:pt x="21339" y="25795"/>
                    <a:pt x="21362" y="25787"/>
                  </a:cubicBezTo>
                  <a:lnTo>
                    <a:pt x="21362" y="25819"/>
                  </a:lnTo>
                  <a:cubicBezTo>
                    <a:pt x="21362" y="25819"/>
                    <a:pt x="21203" y="26806"/>
                    <a:pt x="20534" y="27060"/>
                  </a:cubicBezTo>
                  <a:cubicBezTo>
                    <a:pt x="20789" y="27029"/>
                    <a:pt x="21107" y="26806"/>
                    <a:pt x="21362" y="26710"/>
                  </a:cubicBezTo>
                  <a:lnTo>
                    <a:pt x="21362" y="26710"/>
                  </a:lnTo>
                  <a:cubicBezTo>
                    <a:pt x="21266" y="27220"/>
                    <a:pt x="21075" y="27697"/>
                    <a:pt x="20757" y="28079"/>
                  </a:cubicBezTo>
                  <a:cubicBezTo>
                    <a:pt x="20699" y="28166"/>
                    <a:pt x="20747" y="28306"/>
                    <a:pt x="20852" y="28306"/>
                  </a:cubicBezTo>
                  <a:cubicBezTo>
                    <a:pt x="20862" y="28306"/>
                    <a:pt x="20873" y="28305"/>
                    <a:pt x="20884" y="28302"/>
                  </a:cubicBezTo>
                  <a:cubicBezTo>
                    <a:pt x="20902" y="28302"/>
                    <a:pt x="20940" y="28302"/>
                    <a:pt x="20976" y="28291"/>
                  </a:cubicBezTo>
                  <a:lnTo>
                    <a:pt x="20976" y="28291"/>
                  </a:lnTo>
                  <a:cubicBezTo>
                    <a:pt x="20676" y="28515"/>
                    <a:pt x="20352" y="28657"/>
                    <a:pt x="20057" y="28716"/>
                  </a:cubicBezTo>
                  <a:lnTo>
                    <a:pt x="19929" y="28716"/>
                  </a:lnTo>
                  <a:cubicBezTo>
                    <a:pt x="19882" y="28709"/>
                    <a:pt x="19827" y="28706"/>
                    <a:pt x="19764" y="28706"/>
                  </a:cubicBezTo>
                  <a:cubicBezTo>
                    <a:pt x="19237" y="28706"/>
                    <a:pt x="18185" y="28956"/>
                    <a:pt x="16905" y="29639"/>
                  </a:cubicBezTo>
                  <a:cubicBezTo>
                    <a:pt x="13881" y="31326"/>
                    <a:pt x="9710" y="35656"/>
                    <a:pt x="8851" y="45556"/>
                  </a:cubicBezTo>
                  <a:cubicBezTo>
                    <a:pt x="8978" y="46703"/>
                    <a:pt x="10379" y="50586"/>
                    <a:pt x="11843" y="53802"/>
                  </a:cubicBezTo>
                  <a:cubicBezTo>
                    <a:pt x="11555" y="53768"/>
                    <a:pt x="11251" y="53754"/>
                    <a:pt x="10946" y="53754"/>
                  </a:cubicBezTo>
                  <a:cubicBezTo>
                    <a:pt x="10377" y="53754"/>
                    <a:pt x="9805" y="53803"/>
                    <a:pt x="9328" y="53865"/>
                  </a:cubicBezTo>
                  <a:cubicBezTo>
                    <a:pt x="9328" y="53865"/>
                    <a:pt x="9296" y="53961"/>
                    <a:pt x="9169" y="54088"/>
                  </a:cubicBezTo>
                  <a:lnTo>
                    <a:pt x="2770" y="53674"/>
                  </a:lnTo>
                  <a:cubicBezTo>
                    <a:pt x="2770" y="53674"/>
                    <a:pt x="2133" y="53197"/>
                    <a:pt x="1783" y="53197"/>
                  </a:cubicBezTo>
                  <a:cubicBezTo>
                    <a:pt x="1624" y="53197"/>
                    <a:pt x="478" y="53197"/>
                    <a:pt x="478" y="54343"/>
                  </a:cubicBezTo>
                  <a:cubicBezTo>
                    <a:pt x="478" y="54789"/>
                    <a:pt x="414" y="55553"/>
                    <a:pt x="255" y="56062"/>
                  </a:cubicBezTo>
                  <a:cubicBezTo>
                    <a:pt x="223" y="56189"/>
                    <a:pt x="192" y="56317"/>
                    <a:pt x="160" y="56476"/>
                  </a:cubicBezTo>
                  <a:cubicBezTo>
                    <a:pt x="64" y="56794"/>
                    <a:pt x="1" y="57144"/>
                    <a:pt x="1" y="57463"/>
                  </a:cubicBezTo>
                  <a:cubicBezTo>
                    <a:pt x="1" y="57972"/>
                    <a:pt x="160" y="58450"/>
                    <a:pt x="669" y="58736"/>
                  </a:cubicBezTo>
                  <a:cubicBezTo>
                    <a:pt x="733" y="58800"/>
                    <a:pt x="860" y="58863"/>
                    <a:pt x="987" y="58863"/>
                  </a:cubicBezTo>
                  <a:lnTo>
                    <a:pt x="1019" y="58863"/>
                  </a:lnTo>
                  <a:cubicBezTo>
                    <a:pt x="1051" y="58895"/>
                    <a:pt x="1147" y="58927"/>
                    <a:pt x="1210" y="58927"/>
                  </a:cubicBezTo>
                  <a:cubicBezTo>
                    <a:pt x="1274" y="58927"/>
                    <a:pt x="1338" y="58927"/>
                    <a:pt x="1369" y="58895"/>
                  </a:cubicBezTo>
                  <a:cubicBezTo>
                    <a:pt x="1433" y="58927"/>
                    <a:pt x="1497" y="58927"/>
                    <a:pt x="1529" y="58927"/>
                  </a:cubicBezTo>
                  <a:cubicBezTo>
                    <a:pt x="1624" y="58927"/>
                    <a:pt x="1688" y="58895"/>
                    <a:pt x="1751" y="58895"/>
                  </a:cubicBezTo>
                  <a:cubicBezTo>
                    <a:pt x="1783" y="58927"/>
                    <a:pt x="1847" y="58927"/>
                    <a:pt x="1942" y="58927"/>
                  </a:cubicBezTo>
                  <a:cubicBezTo>
                    <a:pt x="2006" y="58927"/>
                    <a:pt x="2070" y="58927"/>
                    <a:pt x="2102" y="58895"/>
                  </a:cubicBezTo>
                  <a:cubicBezTo>
                    <a:pt x="2133" y="58927"/>
                    <a:pt x="2229" y="58927"/>
                    <a:pt x="2261" y="58927"/>
                  </a:cubicBezTo>
                  <a:cubicBezTo>
                    <a:pt x="2324" y="58927"/>
                    <a:pt x="2420" y="58927"/>
                    <a:pt x="2452" y="58895"/>
                  </a:cubicBezTo>
                  <a:cubicBezTo>
                    <a:pt x="2547" y="58927"/>
                    <a:pt x="2579" y="58927"/>
                    <a:pt x="2643" y="58927"/>
                  </a:cubicBezTo>
                  <a:cubicBezTo>
                    <a:pt x="2866" y="58927"/>
                    <a:pt x="3025" y="58800"/>
                    <a:pt x="3025" y="58704"/>
                  </a:cubicBezTo>
                  <a:cubicBezTo>
                    <a:pt x="3025" y="58609"/>
                    <a:pt x="2961" y="58577"/>
                    <a:pt x="2898" y="58545"/>
                  </a:cubicBezTo>
                  <a:cubicBezTo>
                    <a:pt x="1847" y="57781"/>
                    <a:pt x="1847" y="57495"/>
                    <a:pt x="1847" y="56953"/>
                  </a:cubicBezTo>
                  <a:lnTo>
                    <a:pt x="1847" y="56794"/>
                  </a:lnTo>
                  <a:cubicBezTo>
                    <a:pt x="1847" y="56730"/>
                    <a:pt x="1847" y="56699"/>
                    <a:pt x="1911" y="56667"/>
                  </a:cubicBezTo>
                  <a:cubicBezTo>
                    <a:pt x="2044" y="56133"/>
                    <a:pt x="2513" y="55801"/>
                    <a:pt x="3036" y="55801"/>
                  </a:cubicBezTo>
                  <a:cubicBezTo>
                    <a:pt x="3137" y="55801"/>
                    <a:pt x="3240" y="55813"/>
                    <a:pt x="3343" y="55839"/>
                  </a:cubicBezTo>
                  <a:lnTo>
                    <a:pt x="3407" y="55839"/>
                  </a:lnTo>
                  <a:lnTo>
                    <a:pt x="8596" y="57463"/>
                  </a:lnTo>
                  <a:cubicBezTo>
                    <a:pt x="8628" y="57622"/>
                    <a:pt x="8660" y="57749"/>
                    <a:pt x="8755" y="57908"/>
                  </a:cubicBezTo>
                  <a:lnTo>
                    <a:pt x="8819" y="57972"/>
                  </a:lnTo>
                  <a:cubicBezTo>
                    <a:pt x="10016" y="59170"/>
                    <a:pt x="12876" y="59937"/>
                    <a:pt x="15544" y="59937"/>
                  </a:cubicBezTo>
                  <a:cubicBezTo>
                    <a:pt x="16280" y="59937"/>
                    <a:pt x="17001" y="59879"/>
                    <a:pt x="17669" y="59755"/>
                  </a:cubicBezTo>
                  <a:cubicBezTo>
                    <a:pt x="18656" y="58895"/>
                    <a:pt x="18178" y="53006"/>
                    <a:pt x="18178" y="52974"/>
                  </a:cubicBezTo>
                  <a:cubicBezTo>
                    <a:pt x="18178" y="52337"/>
                    <a:pt x="18146" y="51637"/>
                    <a:pt x="18051" y="51000"/>
                  </a:cubicBezTo>
                  <a:cubicBezTo>
                    <a:pt x="18051" y="50841"/>
                    <a:pt x="18019" y="50682"/>
                    <a:pt x="18019" y="50491"/>
                  </a:cubicBezTo>
                  <a:cubicBezTo>
                    <a:pt x="18465" y="50427"/>
                    <a:pt x="18942" y="50300"/>
                    <a:pt x="19356" y="50173"/>
                  </a:cubicBezTo>
                  <a:cubicBezTo>
                    <a:pt x="19770" y="50077"/>
                    <a:pt x="20120" y="49950"/>
                    <a:pt x="20534" y="49822"/>
                  </a:cubicBezTo>
                  <a:cubicBezTo>
                    <a:pt x="20725" y="49727"/>
                    <a:pt x="20884" y="49695"/>
                    <a:pt x="21075" y="49631"/>
                  </a:cubicBezTo>
                  <a:lnTo>
                    <a:pt x="21075" y="49981"/>
                  </a:lnTo>
                  <a:cubicBezTo>
                    <a:pt x="21075" y="50364"/>
                    <a:pt x="21107" y="50873"/>
                    <a:pt x="21266" y="51319"/>
                  </a:cubicBezTo>
                  <a:cubicBezTo>
                    <a:pt x="21266" y="51319"/>
                    <a:pt x="21712" y="51414"/>
                    <a:pt x="22380" y="51446"/>
                  </a:cubicBezTo>
                  <a:cubicBezTo>
                    <a:pt x="22635" y="53388"/>
                    <a:pt x="22794" y="55616"/>
                    <a:pt x="22667" y="57622"/>
                  </a:cubicBezTo>
                  <a:cubicBezTo>
                    <a:pt x="22667" y="57622"/>
                    <a:pt x="22189" y="58131"/>
                    <a:pt x="22189" y="58800"/>
                  </a:cubicBezTo>
                  <a:cubicBezTo>
                    <a:pt x="22189" y="58895"/>
                    <a:pt x="22189" y="59023"/>
                    <a:pt x="22221" y="59086"/>
                  </a:cubicBezTo>
                  <a:cubicBezTo>
                    <a:pt x="22317" y="59436"/>
                    <a:pt x="22635" y="59723"/>
                    <a:pt x="22985" y="59723"/>
                  </a:cubicBezTo>
                  <a:lnTo>
                    <a:pt x="28015" y="59723"/>
                  </a:lnTo>
                  <a:cubicBezTo>
                    <a:pt x="28015" y="59691"/>
                    <a:pt x="28047" y="59691"/>
                    <a:pt x="28047" y="59659"/>
                  </a:cubicBezTo>
                  <a:cubicBezTo>
                    <a:pt x="28047" y="59532"/>
                    <a:pt x="27920" y="59436"/>
                    <a:pt x="27792" y="59436"/>
                  </a:cubicBezTo>
                  <a:cubicBezTo>
                    <a:pt x="27761" y="59405"/>
                    <a:pt x="27729" y="59405"/>
                    <a:pt x="27697" y="59373"/>
                  </a:cubicBezTo>
                  <a:cubicBezTo>
                    <a:pt x="27601" y="59214"/>
                    <a:pt x="27442" y="59118"/>
                    <a:pt x="27251" y="59118"/>
                  </a:cubicBezTo>
                  <a:cubicBezTo>
                    <a:pt x="27156" y="59118"/>
                    <a:pt x="26901" y="59182"/>
                    <a:pt x="26901" y="59182"/>
                  </a:cubicBezTo>
                  <a:cubicBezTo>
                    <a:pt x="26774" y="59118"/>
                    <a:pt x="26678" y="59118"/>
                    <a:pt x="26615" y="59086"/>
                  </a:cubicBezTo>
                  <a:cubicBezTo>
                    <a:pt x="25341" y="58736"/>
                    <a:pt x="25373" y="58481"/>
                    <a:pt x="24704" y="58004"/>
                  </a:cubicBezTo>
                  <a:cubicBezTo>
                    <a:pt x="24577" y="57940"/>
                    <a:pt x="24513" y="57749"/>
                    <a:pt x="24545" y="57622"/>
                  </a:cubicBezTo>
                  <a:lnTo>
                    <a:pt x="26169" y="51860"/>
                  </a:lnTo>
                  <a:lnTo>
                    <a:pt x="26328" y="51287"/>
                  </a:lnTo>
                  <a:lnTo>
                    <a:pt x="26328" y="51287"/>
                  </a:lnTo>
                  <a:cubicBezTo>
                    <a:pt x="25723" y="51414"/>
                    <a:pt x="25150" y="51478"/>
                    <a:pt x="24545" y="51478"/>
                  </a:cubicBezTo>
                  <a:lnTo>
                    <a:pt x="24068" y="51478"/>
                  </a:lnTo>
                  <a:cubicBezTo>
                    <a:pt x="24768" y="51478"/>
                    <a:pt x="25564" y="51414"/>
                    <a:pt x="26328" y="51255"/>
                  </a:cubicBezTo>
                  <a:cubicBezTo>
                    <a:pt x="26360" y="51255"/>
                    <a:pt x="26455" y="51223"/>
                    <a:pt x="26487" y="51223"/>
                  </a:cubicBezTo>
                  <a:cubicBezTo>
                    <a:pt x="27410" y="49854"/>
                    <a:pt x="29511" y="42978"/>
                    <a:pt x="26519" y="42405"/>
                  </a:cubicBezTo>
                  <a:cubicBezTo>
                    <a:pt x="26187" y="42344"/>
                    <a:pt x="25796" y="42316"/>
                    <a:pt x="25362" y="42316"/>
                  </a:cubicBezTo>
                  <a:cubicBezTo>
                    <a:pt x="24212" y="42316"/>
                    <a:pt x="22763" y="42510"/>
                    <a:pt x="21330" y="42787"/>
                  </a:cubicBezTo>
                  <a:cubicBezTo>
                    <a:pt x="20725" y="42341"/>
                    <a:pt x="19356" y="42500"/>
                    <a:pt x="18688" y="42023"/>
                  </a:cubicBezTo>
                  <a:cubicBezTo>
                    <a:pt x="18656" y="41991"/>
                    <a:pt x="18624" y="41927"/>
                    <a:pt x="18560" y="41927"/>
                  </a:cubicBezTo>
                  <a:cubicBezTo>
                    <a:pt x="18497" y="41864"/>
                    <a:pt x="18401" y="41736"/>
                    <a:pt x="18337" y="41609"/>
                  </a:cubicBezTo>
                  <a:lnTo>
                    <a:pt x="18337" y="41577"/>
                  </a:lnTo>
                  <a:cubicBezTo>
                    <a:pt x="18337" y="41545"/>
                    <a:pt x="18306" y="41450"/>
                    <a:pt x="18306" y="41418"/>
                  </a:cubicBezTo>
                  <a:cubicBezTo>
                    <a:pt x="18242" y="41227"/>
                    <a:pt x="18306" y="41036"/>
                    <a:pt x="18369" y="40749"/>
                  </a:cubicBezTo>
                  <a:cubicBezTo>
                    <a:pt x="18369" y="40718"/>
                    <a:pt x="18401" y="40622"/>
                    <a:pt x="18401" y="40590"/>
                  </a:cubicBezTo>
                  <a:cubicBezTo>
                    <a:pt x="18401" y="40558"/>
                    <a:pt x="18465" y="40495"/>
                    <a:pt x="18465" y="40463"/>
                  </a:cubicBezTo>
                  <a:cubicBezTo>
                    <a:pt x="18497" y="40304"/>
                    <a:pt x="18560" y="40145"/>
                    <a:pt x="18624" y="39985"/>
                  </a:cubicBezTo>
                  <a:cubicBezTo>
                    <a:pt x="18624" y="39954"/>
                    <a:pt x="18656" y="39922"/>
                    <a:pt x="18656" y="39826"/>
                  </a:cubicBezTo>
                  <a:cubicBezTo>
                    <a:pt x="18719" y="39699"/>
                    <a:pt x="18815" y="39603"/>
                    <a:pt x="18942" y="39508"/>
                  </a:cubicBezTo>
                  <a:cubicBezTo>
                    <a:pt x="19133" y="39922"/>
                    <a:pt x="19261" y="40113"/>
                    <a:pt x="19261" y="40113"/>
                  </a:cubicBezTo>
                  <a:cubicBezTo>
                    <a:pt x="19261" y="40113"/>
                    <a:pt x="19324" y="40176"/>
                    <a:pt x="19484" y="40272"/>
                  </a:cubicBezTo>
                  <a:cubicBezTo>
                    <a:pt x="19770" y="40431"/>
                    <a:pt x="20248" y="40654"/>
                    <a:pt x="20948" y="40781"/>
                  </a:cubicBezTo>
                  <a:cubicBezTo>
                    <a:pt x="21318" y="40857"/>
                    <a:pt x="21756" y="40905"/>
                    <a:pt x="22264" y="40905"/>
                  </a:cubicBezTo>
                  <a:cubicBezTo>
                    <a:pt x="23401" y="40905"/>
                    <a:pt x="24890" y="40666"/>
                    <a:pt x="26761" y="39972"/>
                  </a:cubicBezTo>
                  <a:lnTo>
                    <a:pt x="26761" y="39972"/>
                  </a:lnTo>
                  <a:cubicBezTo>
                    <a:pt x="26776" y="39985"/>
                    <a:pt x="26782" y="39985"/>
                    <a:pt x="26806" y="39985"/>
                  </a:cubicBezTo>
                  <a:cubicBezTo>
                    <a:pt x="26806" y="39985"/>
                    <a:pt x="26794" y="39974"/>
                    <a:pt x="26779" y="39965"/>
                  </a:cubicBezTo>
                  <a:lnTo>
                    <a:pt x="26779" y="39965"/>
                  </a:lnTo>
                  <a:cubicBezTo>
                    <a:pt x="26849" y="39939"/>
                    <a:pt x="26920" y="39912"/>
                    <a:pt x="26992" y="39884"/>
                  </a:cubicBezTo>
                  <a:lnTo>
                    <a:pt x="26992" y="39884"/>
                  </a:lnTo>
                  <a:cubicBezTo>
                    <a:pt x="26996" y="39886"/>
                    <a:pt x="27001" y="39886"/>
                    <a:pt x="27006" y="39886"/>
                  </a:cubicBezTo>
                  <a:cubicBezTo>
                    <a:pt x="27021" y="39886"/>
                    <a:pt x="27039" y="39879"/>
                    <a:pt x="27060" y="39858"/>
                  </a:cubicBezTo>
                  <a:lnTo>
                    <a:pt x="27060" y="39858"/>
                  </a:lnTo>
                  <a:cubicBezTo>
                    <a:pt x="27060" y="39858"/>
                    <a:pt x="27060" y="39858"/>
                    <a:pt x="27060" y="39858"/>
                  </a:cubicBezTo>
                  <a:cubicBezTo>
                    <a:pt x="27474" y="39826"/>
                    <a:pt x="27888" y="38807"/>
                    <a:pt x="27315" y="37407"/>
                  </a:cubicBezTo>
                  <a:cubicBezTo>
                    <a:pt x="27283" y="37248"/>
                    <a:pt x="27219" y="37120"/>
                    <a:pt x="27156" y="36961"/>
                  </a:cubicBezTo>
                  <a:lnTo>
                    <a:pt x="28365" y="35656"/>
                  </a:lnTo>
                  <a:cubicBezTo>
                    <a:pt x="28811" y="35210"/>
                    <a:pt x="29225" y="34828"/>
                    <a:pt x="29766" y="34446"/>
                  </a:cubicBezTo>
                  <a:lnTo>
                    <a:pt x="30244" y="34351"/>
                  </a:lnTo>
                  <a:cubicBezTo>
                    <a:pt x="30467" y="34287"/>
                    <a:pt x="30658" y="34191"/>
                    <a:pt x="30880" y="34064"/>
                  </a:cubicBezTo>
                  <a:lnTo>
                    <a:pt x="31708" y="33396"/>
                  </a:lnTo>
                  <a:cubicBezTo>
                    <a:pt x="31708" y="33427"/>
                    <a:pt x="31740" y="33459"/>
                    <a:pt x="31772" y="33459"/>
                  </a:cubicBezTo>
                  <a:cubicBezTo>
                    <a:pt x="31835" y="33459"/>
                    <a:pt x="31899" y="33459"/>
                    <a:pt x="31931" y="33396"/>
                  </a:cubicBezTo>
                  <a:lnTo>
                    <a:pt x="32154" y="33014"/>
                  </a:lnTo>
                  <a:lnTo>
                    <a:pt x="32377" y="32854"/>
                  </a:lnTo>
                  <a:lnTo>
                    <a:pt x="32377" y="32854"/>
                  </a:lnTo>
                  <a:lnTo>
                    <a:pt x="32217" y="33396"/>
                  </a:lnTo>
                  <a:cubicBezTo>
                    <a:pt x="32186" y="33459"/>
                    <a:pt x="32249" y="33555"/>
                    <a:pt x="32281" y="33555"/>
                  </a:cubicBezTo>
                  <a:cubicBezTo>
                    <a:pt x="32345" y="33555"/>
                    <a:pt x="32408" y="33555"/>
                    <a:pt x="32472" y="33459"/>
                  </a:cubicBezTo>
                  <a:lnTo>
                    <a:pt x="33077" y="32472"/>
                  </a:lnTo>
                  <a:lnTo>
                    <a:pt x="33077" y="32504"/>
                  </a:lnTo>
                  <a:cubicBezTo>
                    <a:pt x="33141" y="32663"/>
                    <a:pt x="33204" y="32823"/>
                    <a:pt x="33268" y="32950"/>
                  </a:cubicBezTo>
                  <a:cubicBezTo>
                    <a:pt x="33300" y="32982"/>
                    <a:pt x="33300" y="33077"/>
                    <a:pt x="33332" y="33109"/>
                  </a:cubicBezTo>
                  <a:lnTo>
                    <a:pt x="33555" y="33714"/>
                  </a:lnTo>
                  <a:cubicBezTo>
                    <a:pt x="34350" y="35497"/>
                    <a:pt x="35369" y="36961"/>
                    <a:pt x="36420" y="38012"/>
                  </a:cubicBezTo>
                  <a:cubicBezTo>
                    <a:pt x="37152" y="38680"/>
                    <a:pt x="37980" y="39062"/>
                    <a:pt x="38775" y="39285"/>
                  </a:cubicBezTo>
                  <a:cubicBezTo>
                    <a:pt x="39826" y="48517"/>
                    <a:pt x="41322" y="56826"/>
                    <a:pt x="41322" y="56826"/>
                  </a:cubicBezTo>
                  <a:cubicBezTo>
                    <a:pt x="41322" y="56826"/>
                    <a:pt x="41450" y="56858"/>
                    <a:pt x="41641" y="56985"/>
                  </a:cubicBezTo>
                  <a:cubicBezTo>
                    <a:pt x="41736" y="57017"/>
                    <a:pt x="41768" y="57017"/>
                    <a:pt x="41832" y="57049"/>
                  </a:cubicBezTo>
                  <a:cubicBezTo>
                    <a:pt x="41927" y="57112"/>
                    <a:pt x="41991" y="57112"/>
                    <a:pt x="42086" y="57144"/>
                  </a:cubicBezTo>
                  <a:lnTo>
                    <a:pt x="42118" y="57144"/>
                  </a:lnTo>
                  <a:cubicBezTo>
                    <a:pt x="42182" y="57144"/>
                    <a:pt x="42182" y="57144"/>
                    <a:pt x="42214" y="57176"/>
                  </a:cubicBezTo>
                  <a:cubicBezTo>
                    <a:pt x="42054" y="57304"/>
                    <a:pt x="41863" y="57431"/>
                    <a:pt x="41641" y="57526"/>
                  </a:cubicBezTo>
                  <a:cubicBezTo>
                    <a:pt x="41418" y="57526"/>
                    <a:pt x="41227" y="57749"/>
                    <a:pt x="41227" y="57749"/>
                  </a:cubicBezTo>
                  <a:cubicBezTo>
                    <a:pt x="40813" y="57908"/>
                    <a:pt x="40526" y="57940"/>
                    <a:pt x="40526" y="57940"/>
                  </a:cubicBezTo>
                  <a:cubicBezTo>
                    <a:pt x="40367" y="57940"/>
                    <a:pt x="40208" y="58004"/>
                    <a:pt x="40113" y="58099"/>
                  </a:cubicBezTo>
                  <a:lnTo>
                    <a:pt x="39985" y="58099"/>
                  </a:lnTo>
                  <a:cubicBezTo>
                    <a:pt x="39890" y="58099"/>
                    <a:pt x="39858" y="58099"/>
                    <a:pt x="39826" y="58131"/>
                  </a:cubicBezTo>
                  <a:lnTo>
                    <a:pt x="39730" y="58131"/>
                  </a:lnTo>
                  <a:cubicBezTo>
                    <a:pt x="39667" y="58131"/>
                    <a:pt x="39571" y="58163"/>
                    <a:pt x="39539" y="58163"/>
                  </a:cubicBezTo>
                  <a:lnTo>
                    <a:pt x="39476" y="58163"/>
                  </a:lnTo>
                  <a:cubicBezTo>
                    <a:pt x="39412" y="58163"/>
                    <a:pt x="39380" y="58163"/>
                    <a:pt x="39348" y="58227"/>
                  </a:cubicBezTo>
                  <a:lnTo>
                    <a:pt x="39317" y="58227"/>
                  </a:lnTo>
                  <a:cubicBezTo>
                    <a:pt x="39221" y="58227"/>
                    <a:pt x="39157" y="58290"/>
                    <a:pt x="39157" y="58386"/>
                  </a:cubicBezTo>
                  <a:cubicBezTo>
                    <a:pt x="39157" y="58418"/>
                    <a:pt x="39157" y="58450"/>
                    <a:pt x="39189" y="58481"/>
                  </a:cubicBezTo>
                  <a:lnTo>
                    <a:pt x="39253" y="58800"/>
                  </a:lnTo>
                  <a:lnTo>
                    <a:pt x="45938" y="58800"/>
                  </a:lnTo>
                  <a:lnTo>
                    <a:pt x="46066" y="58481"/>
                  </a:lnTo>
                  <a:lnTo>
                    <a:pt x="45938" y="58481"/>
                  </a:lnTo>
                  <a:cubicBezTo>
                    <a:pt x="46097" y="58322"/>
                    <a:pt x="46097" y="58099"/>
                    <a:pt x="46066" y="57940"/>
                  </a:cubicBezTo>
                  <a:cubicBezTo>
                    <a:pt x="46257" y="57940"/>
                    <a:pt x="46479" y="57972"/>
                    <a:pt x="46671" y="57972"/>
                  </a:cubicBezTo>
                  <a:lnTo>
                    <a:pt x="48485" y="57972"/>
                  </a:lnTo>
                  <a:cubicBezTo>
                    <a:pt x="48772" y="57972"/>
                    <a:pt x="48994" y="57972"/>
                    <a:pt x="49281" y="57940"/>
                  </a:cubicBezTo>
                  <a:lnTo>
                    <a:pt x="49281" y="57940"/>
                  </a:lnTo>
                  <a:cubicBezTo>
                    <a:pt x="49217" y="58004"/>
                    <a:pt x="49122" y="58131"/>
                    <a:pt x="49122" y="58259"/>
                  </a:cubicBezTo>
                  <a:cubicBezTo>
                    <a:pt x="49122" y="58386"/>
                    <a:pt x="49217" y="58450"/>
                    <a:pt x="49345" y="58481"/>
                  </a:cubicBezTo>
                  <a:lnTo>
                    <a:pt x="49058" y="58481"/>
                  </a:lnTo>
                  <a:lnTo>
                    <a:pt x="49090" y="58800"/>
                  </a:lnTo>
                  <a:lnTo>
                    <a:pt x="52783" y="58800"/>
                  </a:lnTo>
                  <a:lnTo>
                    <a:pt x="52846" y="58481"/>
                  </a:lnTo>
                  <a:lnTo>
                    <a:pt x="52624" y="58481"/>
                  </a:lnTo>
                  <a:cubicBezTo>
                    <a:pt x="52687" y="58450"/>
                    <a:pt x="52719" y="58418"/>
                    <a:pt x="52719" y="58386"/>
                  </a:cubicBezTo>
                  <a:cubicBezTo>
                    <a:pt x="52719" y="58290"/>
                    <a:pt x="52687" y="58227"/>
                    <a:pt x="52592" y="58131"/>
                  </a:cubicBezTo>
                  <a:cubicBezTo>
                    <a:pt x="52528" y="57940"/>
                    <a:pt x="52369" y="57781"/>
                    <a:pt x="52146" y="57654"/>
                  </a:cubicBezTo>
                  <a:cubicBezTo>
                    <a:pt x="52210" y="57654"/>
                    <a:pt x="52242" y="57654"/>
                    <a:pt x="52273" y="57622"/>
                  </a:cubicBezTo>
                  <a:cubicBezTo>
                    <a:pt x="52560" y="57590"/>
                    <a:pt x="52783" y="57526"/>
                    <a:pt x="53069" y="57495"/>
                  </a:cubicBezTo>
                  <a:cubicBezTo>
                    <a:pt x="53197" y="57495"/>
                    <a:pt x="53324" y="57463"/>
                    <a:pt x="53420" y="57431"/>
                  </a:cubicBezTo>
                  <a:cubicBezTo>
                    <a:pt x="53642" y="57367"/>
                    <a:pt x="53865" y="57335"/>
                    <a:pt x="54056" y="57304"/>
                  </a:cubicBezTo>
                  <a:cubicBezTo>
                    <a:pt x="54184" y="57272"/>
                    <a:pt x="54343" y="57272"/>
                    <a:pt x="54470" y="57208"/>
                  </a:cubicBezTo>
                  <a:cubicBezTo>
                    <a:pt x="54693" y="57176"/>
                    <a:pt x="54948" y="57144"/>
                    <a:pt x="55170" y="57049"/>
                  </a:cubicBezTo>
                  <a:cubicBezTo>
                    <a:pt x="55298" y="57017"/>
                    <a:pt x="55425" y="57017"/>
                    <a:pt x="55552" y="56985"/>
                  </a:cubicBezTo>
                  <a:cubicBezTo>
                    <a:pt x="55903" y="56890"/>
                    <a:pt x="56253" y="56826"/>
                    <a:pt x="56667" y="56699"/>
                  </a:cubicBezTo>
                  <a:cubicBezTo>
                    <a:pt x="56730" y="52496"/>
                    <a:pt x="55871" y="45461"/>
                    <a:pt x="54056" y="37980"/>
                  </a:cubicBezTo>
                  <a:cubicBezTo>
                    <a:pt x="53483" y="25628"/>
                    <a:pt x="46543" y="16046"/>
                    <a:pt x="46511" y="15982"/>
                  </a:cubicBezTo>
                  <a:cubicBezTo>
                    <a:pt x="46416" y="15886"/>
                    <a:pt x="46352" y="15727"/>
                    <a:pt x="46225" y="15600"/>
                  </a:cubicBezTo>
                  <a:cubicBezTo>
                    <a:pt x="46002" y="15282"/>
                    <a:pt x="45779" y="14963"/>
                    <a:pt x="45556" y="14677"/>
                  </a:cubicBezTo>
                  <a:cubicBezTo>
                    <a:pt x="45365" y="14454"/>
                    <a:pt x="45206" y="14231"/>
                    <a:pt x="44983" y="14040"/>
                  </a:cubicBezTo>
                  <a:cubicBezTo>
                    <a:pt x="44920" y="13817"/>
                    <a:pt x="44824" y="13594"/>
                    <a:pt x="44729" y="13403"/>
                  </a:cubicBezTo>
                  <a:cubicBezTo>
                    <a:pt x="44506" y="13053"/>
                    <a:pt x="44283" y="12767"/>
                    <a:pt x="43996" y="12480"/>
                  </a:cubicBezTo>
                  <a:cubicBezTo>
                    <a:pt x="42596" y="11143"/>
                    <a:pt x="40590" y="10856"/>
                    <a:pt x="40590" y="10856"/>
                  </a:cubicBezTo>
                  <a:cubicBezTo>
                    <a:pt x="40590" y="10856"/>
                    <a:pt x="40463" y="10842"/>
                    <a:pt x="40236" y="10842"/>
                  </a:cubicBezTo>
                  <a:cubicBezTo>
                    <a:pt x="40123" y="10842"/>
                    <a:pt x="39985" y="10846"/>
                    <a:pt x="39826" y="10856"/>
                  </a:cubicBezTo>
                  <a:cubicBezTo>
                    <a:pt x="39699" y="10825"/>
                    <a:pt x="39539" y="10793"/>
                    <a:pt x="39412" y="10793"/>
                  </a:cubicBezTo>
                  <a:cubicBezTo>
                    <a:pt x="39571" y="10092"/>
                    <a:pt x="39667" y="9424"/>
                    <a:pt x="39667" y="8724"/>
                  </a:cubicBezTo>
                  <a:cubicBezTo>
                    <a:pt x="39667" y="3885"/>
                    <a:pt x="35751" y="1"/>
                    <a:pt x="30944" y="1"/>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50"/>
            <p:cNvSpPr/>
            <p:nvPr/>
          </p:nvSpPr>
          <p:spPr>
            <a:xfrm>
              <a:off x="6366282" y="3796726"/>
              <a:ext cx="50259" cy="15028"/>
            </a:xfrm>
            <a:custGeom>
              <a:rect b="b" l="l" r="r" t="t"/>
              <a:pathLst>
                <a:path extrusionOk="0" h="1019" w="3408">
                  <a:moveTo>
                    <a:pt x="1529" y="0"/>
                  </a:moveTo>
                  <a:lnTo>
                    <a:pt x="64" y="478"/>
                  </a:lnTo>
                  <a:cubicBezTo>
                    <a:pt x="1" y="478"/>
                    <a:pt x="1" y="541"/>
                    <a:pt x="64" y="573"/>
                  </a:cubicBezTo>
                  <a:cubicBezTo>
                    <a:pt x="128" y="637"/>
                    <a:pt x="224" y="637"/>
                    <a:pt x="287" y="637"/>
                  </a:cubicBezTo>
                  <a:lnTo>
                    <a:pt x="1592" y="414"/>
                  </a:lnTo>
                  <a:cubicBezTo>
                    <a:pt x="1592" y="414"/>
                    <a:pt x="2293" y="446"/>
                    <a:pt x="3248" y="1019"/>
                  </a:cubicBezTo>
                  <a:lnTo>
                    <a:pt x="3407" y="541"/>
                  </a:lnTo>
                  <a:cubicBezTo>
                    <a:pt x="3407" y="541"/>
                    <a:pt x="3121" y="223"/>
                    <a:pt x="3089" y="223"/>
                  </a:cubicBezTo>
                  <a:cubicBezTo>
                    <a:pt x="3025" y="159"/>
                    <a:pt x="1529" y="0"/>
                    <a:pt x="1529"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50"/>
            <p:cNvSpPr/>
            <p:nvPr/>
          </p:nvSpPr>
          <p:spPr>
            <a:xfrm>
              <a:off x="6362993" y="3794366"/>
              <a:ext cx="48844" cy="14099"/>
            </a:xfrm>
            <a:custGeom>
              <a:rect b="b" l="l" r="r" t="t"/>
              <a:pathLst>
                <a:path extrusionOk="0" h="956" w="3312">
                  <a:moveTo>
                    <a:pt x="1465" y="1"/>
                  </a:moveTo>
                  <a:lnTo>
                    <a:pt x="33" y="574"/>
                  </a:lnTo>
                  <a:cubicBezTo>
                    <a:pt x="1" y="574"/>
                    <a:pt x="1" y="606"/>
                    <a:pt x="33" y="638"/>
                  </a:cubicBezTo>
                  <a:cubicBezTo>
                    <a:pt x="128" y="701"/>
                    <a:pt x="192" y="733"/>
                    <a:pt x="287" y="733"/>
                  </a:cubicBezTo>
                  <a:lnTo>
                    <a:pt x="1561" y="415"/>
                  </a:lnTo>
                  <a:cubicBezTo>
                    <a:pt x="1561" y="415"/>
                    <a:pt x="2229" y="478"/>
                    <a:pt x="3184" y="956"/>
                  </a:cubicBezTo>
                  <a:lnTo>
                    <a:pt x="3312" y="383"/>
                  </a:lnTo>
                  <a:lnTo>
                    <a:pt x="2993" y="96"/>
                  </a:lnTo>
                  <a:lnTo>
                    <a:pt x="1465" y="1"/>
                  </a:ln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50"/>
            <p:cNvSpPr/>
            <p:nvPr/>
          </p:nvSpPr>
          <p:spPr>
            <a:xfrm>
              <a:off x="6358775" y="3786859"/>
              <a:ext cx="88750" cy="28256"/>
            </a:xfrm>
            <a:custGeom>
              <a:rect b="b" l="l" r="r" t="t"/>
              <a:pathLst>
                <a:path extrusionOk="0" h="1916" w="6018">
                  <a:moveTo>
                    <a:pt x="2070" y="0"/>
                  </a:moveTo>
                  <a:cubicBezTo>
                    <a:pt x="1910" y="0"/>
                    <a:pt x="1751" y="32"/>
                    <a:pt x="1624" y="128"/>
                  </a:cubicBezTo>
                  <a:lnTo>
                    <a:pt x="32" y="956"/>
                  </a:lnTo>
                  <a:cubicBezTo>
                    <a:pt x="0" y="956"/>
                    <a:pt x="0" y="987"/>
                    <a:pt x="0" y="1051"/>
                  </a:cubicBezTo>
                  <a:cubicBezTo>
                    <a:pt x="72" y="1123"/>
                    <a:pt x="144" y="1158"/>
                    <a:pt x="229" y="1158"/>
                  </a:cubicBezTo>
                  <a:cubicBezTo>
                    <a:pt x="257" y="1158"/>
                    <a:pt x="287" y="1155"/>
                    <a:pt x="319" y="1147"/>
                  </a:cubicBezTo>
                  <a:lnTo>
                    <a:pt x="1879" y="605"/>
                  </a:lnTo>
                  <a:lnTo>
                    <a:pt x="3152" y="1242"/>
                  </a:lnTo>
                  <a:cubicBezTo>
                    <a:pt x="3152" y="1242"/>
                    <a:pt x="3598" y="1751"/>
                    <a:pt x="4330" y="1879"/>
                  </a:cubicBezTo>
                  <a:cubicBezTo>
                    <a:pt x="4474" y="1904"/>
                    <a:pt x="4603" y="1915"/>
                    <a:pt x="4720" y="1915"/>
                  </a:cubicBezTo>
                  <a:cubicBezTo>
                    <a:pt x="5325" y="1915"/>
                    <a:pt x="5571" y="1624"/>
                    <a:pt x="5571" y="1624"/>
                  </a:cubicBezTo>
                  <a:cubicBezTo>
                    <a:pt x="6017" y="924"/>
                    <a:pt x="3216" y="0"/>
                    <a:pt x="3216"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50"/>
            <p:cNvSpPr/>
            <p:nvPr/>
          </p:nvSpPr>
          <p:spPr>
            <a:xfrm>
              <a:off x="6413240" y="3853063"/>
              <a:ext cx="8465" cy="36249"/>
            </a:xfrm>
            <a:custGeom>
              <a:rect b="b" l="l" r="r" t="t"/>
              <a:pathLst>
                <a:path extrusionOk="0" h="2458" w="574">
                  <a:moveTo>
                    <a:pt x="223" y="0"/>
                  </a:moveTo>
                  <a:lnTo>
                    <a:pt x="0" y="2388"/>
                  </a:lnTo>
                  <a:lnTo>
                    <a:pt x="287" y="2451"/>
                  </a:lnTo>
                  <a:cubicBezTo>
                    <a:pt x="299" y="2456"/>
                    <a:pt x="312" y="2458"/>
                    <a:pt x="325" y="2458"/>
                  </a:cubicBezTo>
                  <a:cubicBezTo>
                    <a:pt x="406" y="2458"/>
                    <a:pt x="478" y="2375"/>
                    <a:pt x="478" y="2292"/>
                  </a:cubicBezTo>
                  <a:cubicBezTo>
                    <a:pt x="573" y="1083"/>
                    <a:pt x="223" y="0"/>
                    <a:pt x="223"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50"/>
            <p:cNvSpPr/>
            <p:nvPr/>
          </p:nvSpPr>
          <p:spPr>
            <a:xfrm>
              <a:off x="6322628" y="3848359"/>
              <a:ext cx="16915" cy="18331"/>
            </a:xfrm>
            <a:custGeom>
              <a:rect b="b" l="l" r="r" t="t"/>
              <a:pathLst>
                <a:path extrusionOk="0" h="1243" w="1147">
                  <a:moveTo>
                    <a:pt x="828" y="1"/>
                  </a:moveTo>
                  <a:cubicBezTo>
                    <a:pt x="828" y="1"/>
                    <a:pt x="669" y="1020"/>
                    <a:pt x="0" y="1242"/>
                  </a:cubicBezTo>
                  <a:cubicBezTo>
                    <a:pt x="478" y="1179"/>
                    <a:pt x="1114" y="701"/>
                    <a:pt x="1114" y="701"/>
                  </a:cubicBezTo>
                  <a:lnTo>
                    <a:pt x="1146" y="160"/>
                  </a:lnTo>
                  <a:lnTo>
                    <a:pt x="828" y="1"/>
                  </a:lnTo>
                  <a:close/>
                </a:path>
              </a:pathLst>
            </a:custGeom>
            <a:solidFill>
              <a:srgbClr val="4616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50"/>
            <p:cNvSpPr/>
            <p:nvPr/>
          </p:nvSpPr>
          <p:spPr>
            <a:xfrm>
              <a:off x="6222622" y="4093634"/>
              <a:ext cx="231934" cy="135574"/>
            </a:xfrm>
            <a:custGeom>
              <a:rect b="b" l="l" r="r" t="t"/>
              <a:pathLst>
                <a:path extrusionOk="0" h="9193" w="15727">
                  <a:moveTo>
                    <a:pt x="11595" y="0"/>
                  </a:moveTo>
                  <a:cubicBezTo>
                    <a:pt x="7784" y="0"/>
                    <a:pt x="796" y="2089"/>
                    <a:pt x="796" y="2089"/>
                  </a:cubicBezTo>
                  <a:lnTo>
                    <a:pt x="0" y="4572"/>
                  </a:lnTo>
                  <a:cubicBezTo>
                    <a:pt x="0" y="4572"/>
                    <a:pt x="627" y="8361"/>
                    <a:pt x="2159" y="8361"/>
                  </a:cubicBezTo>
                  <a:cubicBezTo>
                    <a:pt x="2171" y="8361"/>
                    <a:pt x="2184" y="8361"/>
                    <a:pt x="2197" y="8360"/>
                  </a:cubicBezTo>
                  <a:cubicBezTo>
                    <a:pt x="2897" y="8360"/>
                    <a:pt x="3629" y="8297"/>
                    <a:pt x="4298" y="8169"/>
                  </a:cubicBezTo>
                  <a:cubicBezTo>
                    <a:pt x="4744" y="8074"/>
                    <a:pt x="5221" y="7978"/>
                    <a:pt x="5667" y="7851"/>
                  </a:cubicBezTo>
                  <a:cubicBezTo>
                    <a:pt x="6049" y="7724"/>
                    <a:pt x="6399" y="7628"/>
                    <a:pt x="6813" y="7501"/>
                  </a:cubicBezTo>
                  <a:cubicBezTo>
                    <a:pt x="7004" y="7405"/>
                    <a:pt x="7163" y="7373"/>
                    <a:pt x="7354" y="7310"/>
                  </a:cubicBezTo>
                  <a:lnTo>
                    <a:pt x="7354" y="7660"/>
                  </a:lnTo>
                  <a:cubicBezTo>
                    <a:pt x="7354" y="8042"/>
                    <a:pt x="7418" y="8519"/>
                    <a:pt x="7577" y="8997"/>
                  </a:cubicBezTo>
                  <a:cubicBezTo>
                    <a:pt x="7577" y="8997"/>
                    <a:pt x="7991" y="9092"/>
                    <a:pt x="8691" y="9124"/>
                  </a:cubicBezTo>
                  <a:cubicBezTo>
                    <a:pt x="9097" y="9164"/>
                    <a:pt x="9589" y="9192"/>
                    <a:pt x="10126" y="9192"/>
                  </a:cubicBezTo>
                  <a:cubicBezTo>
                    <a:pt x="10893" y="9192"/>
                    <a:pt x="11751" y="9134"/>
                    <a:pt x="12575" y="8965"/>
                  </a:cubicBezTo>
                  <a:cubicBezTo>
                    <a:pt x="12607" y="8965"/>
                    <a:pt x="12702" y="8933"/>
                    <a:pt x="12734" y="8933"/>
                  </a:cubicBezTo>
                  <a:cubicBezTo>
                    <a:pt x="13626" y="7532"/>
                    <a:pt x="15727" y="656"/>
                    <a:pt x="12734" y="83"/>
                  </a:cubicBezTo>
                  <a:cubicBezTo>
                    <a:pt x="12403" y="26"/>
                    <a:pt x="12019" y="0"/>
                    <a:pt x="11595" y="0"/>
                  </a:cubicBezTo>
                  <a:close/>
                </a:path>
              </a:pathLst>
            </a:custGeom>
            <a:solidFill>
              <a:srgbClr val="A98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50"/>
            <p:cNvSpPr/>
            <p:nvPr/>
          </p:nvSpPr>
          <p:spPr>
            <a:xfrm>
              <a:off x="6020264" y="4253076"/>
              <a:ext cx="268095" cy="96729"/>
            </a:xfrm>
            <a:custGeom>
              <a:rect b="b" l="l" r="r" t="t"/>
              <a:pathLst>
                <a:path extrusionOk="0" h="6559" w="18179">
                  <a:moveTo>
                    <a:pt x="18178" y="2547"/>
                  </a:moveTo>
                  <a:lnTo>
                    <a:pt x="17732" y="6558"/>
                  </a:lnTo>
                  <a:lnTo>
                    <a:pt x="15950" y="6558"/>
                  </a:lnTo>
                  <a:lnTo>
                    <a:pt x="8659" y="4235"/>
                  </a:lnTo>
                  <a:lnTo>
                    <a:pt x="3502" y="2611"/>
                  </a:lnTo>
                  <a:lnTo>
                    <a:pt x="3470" y="2611"/>
                  </a:lnTo>
                  <a:lnTo>
                    <a:pt x="3407" y="2611"/>
                  </a:lnTo>
                  <a:cubicBezTo>
                    <a:pt x="2770" y="2452"/>
                    <a:pt x="2133" y="2866"/>
                    <a:pt x="1974" y="3439"/>
                  </a:cubicBezTo>
                  <a:cubicBezTo>
                    <a:pt x="1974" y="3502"/>
                    <a:pt x="1974" y="3534"/>
                    <a:pt x="1942" y="3566"/>
                  </a:cubicBezTo>
                  <a:lnTo>
                    <a:pt x="1942" y="3725"/>
                  </a:lnTo>
                  <a:cubicBezTo>
                    <a:pt x="1942" y="4235"/>
                    <a:pt x="1942" y="4521"/>
                    <a:pt x="2993" y="5317"/>
                  </a:cubicBezTo>
                  <a:lnTo>
                    <a:pt x="1178" y="5667"/>
                  </a:lnTo>
                  <a:cubicBezTo>
                    <a:pt x="1115" y="5667"/>
                    <a:pt x="1083" y="5667"/>
                    <a:pt x="987" y="5635"/>
                  </a:cubicBezTo>
                  <a:cubicBezTo>
                    <a:pt x="860" y="5603"/>
                    <a:pt x="764" y="5572"/>
                    <a:pt x="669" y="5508"/>
                  </a:cubicBezTo>
                  <a:lnTo>
                    <a:pt x="669" y="5508"/>
                  </a:lnTo>
                  <a:cubicBezTo>
                    <a:pt x="160" y="5253"/>
                    <a:pt x="0" y="4712"/>
                    <a:pt x="0" y="4235"/>
                  </a:cubicBezTo>
                  <a:cubicBezTo>
                    <a:pt x="0" y="3884"/>
                    <a:pt x="64" y="3534"/>
                    <a:pt x="160" y="3248"/>
                  </a:cubicBezTo>
                  <a:cubicBezTo>
                    <a:pt x="191" y="3088"/>
                    <a:pt x="223" y="2961"/>
                    <a:pt x="287" y="2866"/>
                  </a:cubicBezTo>
                  <a:cubicBezTo>
                    <a:pt x="446" y="2324"/>
                    <a:pt x="478" y="1592"/>
                    <a:pt x="478" y="1147"/>
                  </a:cubicBezTo>
                  <a:cubicBezTo>
                    <a:pt x="478" y="0"/>
                    <a:pt x="1624" y="0"/>
                    <a:pt x="1783" y="0"/>
                  </a:cubicBezTo>
                  <a:cubicBezTo>
                    <a:pt x="2133" y="0"/>
                    <a:pt x="2770" y="478"/>
                    <a:pt x="2770" y="478"/>
                  </a:cubicBezTo>
                  <a:lnTo>
                    <a:pt x="9201" y="860"/>
                  </a:lnTo>
                  <a:lnTo>
                    <a:pt x="9201" y="860"/>
                  </a:lnTo>
                  <a:lnTo>
                    <a:pt x="15313" y="1210"/>
                  </a:ln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50"/>
            <p:cNvSpPr/>
            <p:nvPr/>
          </p:nvSpPr>
          <p:spPr>
            <a:xfrm>
              <a:off x="6142805" y="4085464"/>
              <a:ext cx="154008" cy="266782"/>
            </a:xfrm>
            <a:custGeom>
              <a:rect b="b" l="l" r="r" t="t"/>
              <a:pathLst>
                <a:path extrusionOk="0" h="18090" w="10443">
                  <a:moveTo>
                    <a:pt x="2070" y="0"/>
                  </a:moveTo>
                  <a:cubicBezTo>
                    <a:pt x="2070" y="0"/>
                    <a:pt x="1592" y="446"/>
                    <a:pt x="1146" y="1433"/>
                  </a:cubicBezTo>
                  <a:cubicBezTo>
                    <a:pt x="924" y="2006"/>
                    <a:pt x="669" y="2738"/>
                    <a:pt x="510" y="3661"/>
                  </a:cubicBezTo>
                  <a:cubicBezTo>
                    <a:pt x="637" y="4839"/>
                    <a:pt x="2038" y="8723"/>
                    <a:pt x="3502" y="11907"/>
                  </a:cubicBezTo>
                  <a:cubicBezTo>
                    <a:pt x="3271" y="11889"/>
                    <a:pt x="3030" y="11881"/>
                    <a:pt x="2787" y="11881"/>
                  </a:cubicBezTo>
                  <a:cubicBezTo>
                    <a:pt x="2158" y="11881"/>
                    <a:pt x="1515" y="11933"/>
                    <a:pt x="987" y="12002"/>
                  </a:cubicBezTo>
                  <a:cubicBezTo>
                    <a:pt x="987" y="12002"/>
                    <a:pt x="924" y="12066"/>
                    <a:pt x="828" y="12193"/>
                  </a:cubicBezTo>
                  <a:cubicBezTo>
                    <a:pt x="573" y="12639"/>
                    <a:pt x="0" y="13689"/>
                    <a:pt x="191" y="15058"/>
                  </a:cubicBezTo>
                  <a:cubicBezTo>
                    <a:pt x="255" y="15377"/>
                    <a:pt x="319" y="15695"/>
                    <a:pt x="478" y="16045"/>
                  </a:cubicBezTo>
                  <a:lnTo>
                    <a:pt x="573" y="16141"/>
                  </a:lnTo>
                  <a:cubicBezTo>
                    <a:pt x="1757" y="17324"/>
                    <a:pt x="4675" y="18090"/>
                    <a:pt x="7355" y="18090"/>
                  </a:cubicBezTo>
                  <a:cubicBezTo>
                    <a:pt x="8062" y="18090"/>
                    <a:pt x="8753" y="18036"/>
                    <a:pt x="9392" y="17923"/>
                  </a:cubicBezTo>
                  <a:cubicBezTo>
                    <a:pt x="10442" y="17032"/>
                    <a:pt x="9901" y="11143"/>
                    <a:pt x="9901" y="11111"/>
                  </a:cubicBezTo>
                  <a:cubicBezTo>
                    <a:pt x="9869" y="10474"/>
                    <a:pt x="9837" y="9806"/>
                    <a:pt x="9805" y="9169"/>
                  </a:cubicBezTo>
                  <a:cubicBezTo>
                    <a:pt x="9710" y="8086"/>
                    <a:pt x="9583" y="7036"/>
                    <a:pt x="9487" y="6176"/>
                  </a:cubicBezTo>
                  <a:cubicBezTo>
                    <a:pt x="9423" y="6017"/>
                    <a:pt x="9423" y="5858"/>
                    <a:pt x="9392" y="5731"/>
                  </a:cubicBezTo>
                  <a:lnTo>
                    <a:pt x="9392" y="5603"/>
                  </a:lnTo>
                  <a:cubicBezTo>
                    <a:pt x="9201" y="4330"/>
                    <a:pt x="9041" y="3470"/>
                    <a:pt x="9041" y="3470"/>
                  </a:cubicBezTo>
                  <a:lnTo>
                    <a:pt x="6399" y="2165"/>
                  </a:lnTo>
                  <a:lnTo>
                    <a:pt x="2070" y="0"/>
                  </a:lnTo>
                  <a:close/>
                </a:path>
              </a:pathLst>
            </a:custGeom>
            <a:solidFill>
              <a:srgbClr val="A98C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50"/>
            <p:cNvSpPr/>
            <p:nvPr/>
          </p:nvSpPr>
          <p:spPr>
            <a:xfrm>
              <a:off x="6149840" y="3891718"/>
              <a:ext cx="209414" cy="283344"/>
            </a:xfrm>
            <a:custGeom>
              <a:rect b="b" l="l" r="r" t="t"/>
              <a:pathLst>
                <a:path extrusionOk="0" h="19213" w="14200">
                  <a:moveTo>
                    <a:pt x="10835" y="1"/>
                  </a:moveTo>
                  <a:cubicBezTo>
                    <a:pt x="10264" y="1"/>
                    <a:pt x="9230" y="262"/>
                    <a:pt x="8055" y="945"/>
                  </a:cubicBezTo>
                  <a:cubicBezTo>
                    <a:pt x="5063" y="2632"/>
                    <a:pt x="892" y="6930"/>
                    <a:pt x="1" y="16862"/>
                  </a:cubicBezTo>
                  <a:cubicBezTo>
                    <a:pt x="1" y="16862"/>
                    <a:pt x="447" y="17499"/>
                    <a:pt x="1465" y="18136"/>
                  </a:cubicBezTo>
                  <a:cubicBezTo>
                    <a:pt x="1720" y="18231"/>
                    <a:pt x="1943" y="18390"/>
                    <a:pt x="2261" y="18518"/>
                  </a:cubicBezTo>
                  <a:cubicBezTo>
                    <a:pt x="2707" y="18709"/>
                    <a:pt x="3184" y="18868"/>
                    <a:pt x="3757" y="18995"/>
                  </a:cubicBezTo>
                  <a:cubicBezTo>
                    <a:pt x="4369" y="19126"/>
                    <a:pt x="5085" y="19212"/>
                    <a:pt x="5907" y="19212"/>
                  </a:cubicBezTo>
                  <a:cubicBezTo>
                    <a:pt x="6283" y="19212"/>
                    <a:pt x="6680" y="19194"/>
                    <a:pt x="7100" y="19154"/>
                  </a:cubicBezTo>
                  <a:cubicBezTo>
                    <a:pt x="7164" y="19122"/>
                    <a:pt x="7259" y="19122"/>
                    <a:pt x="7323" y="19122"/>
                  </a:cubicBezTo>
                  <a:cubicBezTo>
                    <a:pt x="7514" y="19091"/>
                    <a:pt x="7673" y="19091"/>
                    <a:pt x="7896" y="19027"/>
                  </a:cubicBezTo>
                  <a:cubicBezTo>
                    <a:pt x="8087" y="18995"/>
                    <a:pt x="8310" y="18963"/>
                    <a:pt x="8533" y="18868"/>
                  </a:cubicBezTo>
                  <a:cubicBezTo>
                    <a:pt x="8692" y="18836"/>
                    <a:pt x="8787" y="18804"/>
                    <a:pt x="8915" y="18772"/>
                  </a:cubicBezTo>
                  <a:cubicBezTo>
                    <a:pt x="11398" y="17849"/>
                    <a:pt x="13531" y="15684"/>
                    <a:pt x="12671" y="14347"/>
                  </a:cubicBezTo>
                  <a:cubicBezTo>
                    <a:pt x="12225" y="13679"/>
                    <a:pt x="10602" y="13901"/>
                    <a:pt x="9806" y="13392"/>
                  </a:cubicBezTo>
                  <a:cubicBezTo>
                    <a:pt x="9583" y="13265"/>
                    <a:pt x="9424" y="13074"/>
                    <a:pt x="9392" y="12787"/>
                  </a:cubicBezTo>
                  <a:cubicBezTo>
                    <a:pt x="9392" y="12596"/>
                    <a:pt x="9392" y="12405"/>
                    <a:pt x="9488" y="12119"/>
                  </a:cubicBezTo>
                  <a:cubicBezTo>
                    <a:pt x="9519" y="12023"/>
                    <a:pt x="9519" y="11960"/>
                    <a:pt x="9551" y="11832"/>
                  </a:cubicBezTo>
                  <a:cubicBezTo>
                    <a:pt x="9583" y="11673"/>
                    <a:pt x="9679" y="11418"/>
                    <a:pt x="9742" y="11227"/>
                  </a:cubicBezTo>
                  <a:cubicBezTo>
                    <a:pt x="9838" y="11100"/>
                    <a:pt x="9965" y="11036"/>
                    <a:pt x="10029" y="10909"/>
                  </a:cubicBezTo>
                  <a:cubicBezTo>
                    <a:pt x="10825" y="10018"/>
                    <a:pt x="11875" y="9476"/>
                    <a:pt x="12607" y="8776"/>
                  </a:cubicBezTo>
                  <a:lnTo>
                    <a:pt x="12735" y="8649"/>
                  </a:lnTo>
                  <a:cubicBezTo>
                    <a:pt x="13881" y="7503"/>
                    <a:pt x="14199" y="5879"/>
                    <a:pt x="14199" y="4510"/>
                  </a:cubicBezTo>
                  <a:lnTo>
                    <a:pt x="14199" y="4447"/>
                  </a:lnTo>
                  <a:cubicBezTo>
                    <a:pt x="14199" y="4065"/>
                    <a:pt x="14199" y="3746"/>
                    <a:pt x="14167" y="3491"/>
                  </a:cubicBezTo>
                  <a:cubicBezTo>
                    <a:pt x="14136" y="3014"/>
                    <a:pt x="14008" y="2568"/>
                    <a:pt x="13849" y="2154"/>
                  </a:cubicBezTo>
                  <a:cubicBezTo>
                    <a:pt x="13690" y="1741"/>
                    <a:pt x="13467" y="1327"/>
                    <a:pt x="13180" y="977"/>
                  </a:cubicBezTo>
                  <a:cubicBezTo>
                    <a:pt x="12735" y="404"/>
                    <a:pt x="12130" y="85"/>
                    <a:pt x="11493" y="21"/>
                  </a:cubicBezTo>
                  <a:lnTo>
                    <a:pt x="11079" y="21"/>
                  </a:lnTo>
                  <a:cubicBezTo>
                    <a:pt x="11012" y="8"/>
                    <a:pt x="10930" y="1"/>
                    <a:pt x="10835"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50"/>
            <p:cNvSpPr/>
            <p:nvPr/>
          </p:nvSpPr>
          <p:spPr>
            <a:xfrm>
              <a:off x="6463472" y="3930063"/>
              <a:ext cx="42266" cy="42266"/>
            </a:xfrm>
            <a:custGeom>
              <a:rect b="b" l="l" r="r" t="t"/>
              <a:pathLst>
                <a:path extrusionOk="0" h="2866" w="2866">
                  <a:moveTo>
                    <a:pt x="2229" y="0"/>
                  </a:moveTo>
                  <a:lnTo>
                    <a:pt x="1210" y="350"/>
                  </a:lnTo>
                  <a:lnTo>
                    <a:pt x="701" y="573"/>
                  </a:lnTo>
                  <a:lnTo>
                    <a:pt x="1" y="796"/>
                  </a:lnTo>
                  <a:lnTo>
                    <a:pt x="32" y="1783"/>
                  </a:lnTo>
                  <a:lnTo>
                    <a:pt x="733" y="2865"/>
                  </a:lnTo>
                  <a:lnTo>
                    <a:pt x="2802" y="1210"/>
                  </a:lnTo>
                  <a:cubicBezTo>
                    <a:pt x="2866" y="1210"/>
                    <a:pt x="2866" y="1146"/>
                    <a:pt x="2866" y="1114"/>
                  </a:cubicBezTo>
                  <a:cubicBezTo>
                    <a:pt x="2866" y="1114"/>
                    <a:pt x="2866" y="1083"/>
                    <a:pt x="2770" y="955"/>
                  </a:cubicBezTo>
                  <a:cubicBezTo>
                    <a:pt x="2748" y="933"/>
                    <a:pt x="2693" y="910"/>
                    <a:pt x="2652" y="910"/>
                  </a:cubicBezTo>
                  <a:cubicBezTo>
                    <a:pt x="2635" y="910"/>
                    <a:pt x="2620" y="914"/>
                    <a:pt x="2611" y="923"/>
                  </a:cubicBezTo>
                  <a:lnTo>
                    <a:pt x="1338" y="1592"/>
                  </a:lnTo>
                  <a:lnTo>
                    <a:pt x="2643" y="764"/>
                  </a:lnTo>
                  <a:cubicBezTo>
                    <a:pt x="2643" y="732"/>
                    <a:pt x="2706" y="669"/>
                    <a:pt x="2706" y="637"/>
                  </a:cubicBezTo>
                  <a:lnTo>
                    <a:pt x="2706" y="605"/>
                  </a:lnTo>
                  <a:cubicBezTo>
                    <a:pt x="2663" y="583"/>
                    <a:pt x="2634" y="546"/>
                    <a:pt x="2599" y="546"/>
                  </a:cubicBezTo>
                  <a:cubicBezTo>
                    <a:pt x="2584" y="546"/>
                    <a:pt x="2567" y="553"/>
                    <a:pt x="2547" y="573"/>
                  </a:cubicBezTo>
                  <a:lnTo>
                    <a:pt x="1147" y="1210"/>
                  </a:lnTo>
                  <a:lnTo>
                    <a:pt x="2611" y="350"/>
                  </a:lnTo>
                  <a:cubicBezTo>
                    <a:pt x="2643" y="318"/>
                    <a:pt x="2706" y="287"/>
                    <a:pt x="2706" y="255"/>
                  </a:cubicBezTo>
                  <a:lnTo>
                    <a:pt x="2706" y="191"/>
                  </a:lnTo>
                  <a:cubicBezTo>
                    <a:pt x="2661" y="169"/>
                    <a:pt x="2616" y="146"/>
                    <a:pt x="2583" y="146"/>
                  </a:cubicBezTo>
                  <a:cubicBezTo>
                    <a:pt x="2569" y="146"/>
                    <a:pt x="2557" y="150"/>
                    <a:pt x="2547" y="159"/>
                  </a:cubicBezTo>
                  <a:lnTo>
                    <a:pt x="892" y="891"/>
                  </a:lnTo>
                  <a:lnTo>
                    <a:pt x="2293" y="191"/>
                  </a:lnTo>
                  <a:cubicBezTo>
                    <a:pt x="2324" y="159"/>
                    <a:pt x="2388" y="127"/>
                    <a:pt x="2388" y="96"/>
                  </a:cubicBezTo>
                  <a:lnTo>
                    <a:pt x="2388" y="32"/>
                  </a:lnTo>
                  <a:cubicBezTo>
                    <a:pt x="2324" y="0"/>
                    <a:pt x="2261" y="0"/>
                    <a:pt x="2229"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50"/>
            <p:cNvSpPr/>
            <p:nvPr/>
          </p:nvSpPr>
          <p:spPr>
            <a:xfrm>
              <a:off x="6398684" y="3978879"/>
              <a:ext cx="30999" cy="79386"/>
            </a:xfrm>
            <a:custGeom>
              <a:rect b="b" l="l" r="r" t="t"/>
              <a:pathLst>
                <a:path extrusionOk="0" h="5383" w="2102">
                  <a:moveTo>
                    <a:pt x="605" y="1"/>
                  </a:moveTo>
                  <a:cubicBezTo>
                    <a:pt x="573" y="1"/>
                    <a:pt x="478" y="33"/>
                    <a:pt x="446" y="65"/>
                  </a:cubicBezTo>
                  <a:cubicBezTo>
                    <a:pt x="414" y="65"/>
                    <a:pt x="350" y="160"/>
                    <a:pt x="319" y="192"/>
                  </a:cubicBezTo>
                  <a:cubicBezTo>
                    <a:pt x="96" y="638"/>
                    <a:pt x="0" y="1656"/>
                    <a:pt x="128" y="2771"/>
                  </a:cubicBezTo>
                  <a:cubicBezTo>
                    <a:pt x="159" y="3153"/>
                    <a:pt x="255" y="3471"/>
                    <a:pt x="319" y="3789"/>
                  </a:cubicBezTo>
                  <a:cubicBezTo>
                    <a:pt x="567" y="4753"/>
                    <a:pt x="907" y="5382"/>
                    <a:pt x="1249" y="5382"/>
                  </a:cubicBezTo>
                  <a:cubicBezTo>
                    <a:pt x="1257" y="5382"/>
                    <a:pt x="1265" y="5382"/>
                    <a:pt x="1274" y="5381"/>
                  </a:cubicBezTo>
                  <a:cubicBezTo>
                    <a:pt x="1751" y="5317"/>
                    <a:pt x="2101" y="4299"/>
                    <a:pt x="1560" y="2898"/>
                  </a:cubicBezTo>
                  <a:cubicBezTo>
                    <a:pt x="1465" y="2739"/>
                    <a:pt x="1433" y="2611"/>
                    <a:pt x="1401" y="2452"/>
                  </a:cubicBezTo>
                  <a:cubicBezTo>
                    <a:pt x="987" y="1338"/>
                    <a:pt x="828" y="192"/>
                    <a:pt x="637" y="33"/>
                  </a:cubicBezTo>
                  <a:cubicBezTo>
                    <a:pt x="637" y="1"/>
                    <a:pt x="605" y="1"/>
                    <a:pt x="605"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50"/>
            <p:cNvSpPr/>
            <p:nvPr/>
          </p:nvSpPr>
          <p:spPr>
            <a:xfrm>
              <a:off x="6263002" y="3902470"/>
              <a:ext cx="154465" cy="170835"/>
            </a:xfrm>
            <a:custGeom>
              <a:rect b="b" l="l" r="r" t="t"/>
              <a:pathLst>
                <a:path extrusionOk="0" h="11584" w="10474">
                  <a:moveTo>
                    <a:pt x="2752" y="1"/>
                  </a:moveTo>
                  <a:cubicBezTo>
                    <a:pt x="2630" y="1"/>
                    <a:pt x="2509" y="9"/>
                    <a:pt x="2388" y="25"/>
                  </a:cubicBezTo>
                  <a:cubicBezTo>
                    <a:pt x="1878" y="120"/>
                    <a:pt x="1401" y="407"/>
                    <a:pt x="1019" y="789"/>
                  </a:cubicBezTo>
                  <a:cubicBezTo>
                    <a:pt x="573" y="1234"/>
                    <a:pt x="159" y="1744"/>
                    <a:pt x="64" y="2285"/>
                  </a:cubicBezTo>
                  <a:cubicBezTo>
                    <a:pt x="0" y="2380"/>
                    <a:pt x="0" y="2476"/>
                    <a:pt x="0" y="2540"/>
                  </a:cubicBezTo>
                  <a:cubicBezTo>
                    <a:pt x="159" y="6169"/>
                    <a:pt x="2674" y="10785"/>
                    <a:pt x="2674" y="10785"/>
                  </a:cubicBezTo>
                  <a:cubicBezTo>
                    <a:pt x="2674" y="10785"/>
                    <a:pt x="2770" y="10817"/>
                    <a:pt x="2929" y="10944"/>
                  </a:cubicBezTo>
                  <a:cubicBezTo>
                    <a:pt x="3152" y="11103"/>
                    <a:pt x="3629" y="11358"/>
                    <a:pt x="4393" y="11453"/>
                  </a:cubicBezTo>
                  <a:cubicBezTo>
                    <a:pt x="4789" y="11532"/>
                    <a:pt x="5249" y="11584"/>
                    <a:pt x="5781" y="11584"/>
                  </a:cubicBezTo>
                  <a:cubicBezTo>
                    <a:pt x="6962" y="11584"/>
                    <a:pt x="8498" y="11330"/>
                    <a:pt x="10474" y="10562"/>
                  </a:cubicBezTo>
                  <a:cubicBezTo>
                    <a:pt x="10315" y="10562"/>
                    <a:pt x="10155" y="10435"/>
                    <a:pt x="10028" y="10276"/>
                  </a:cubicBezTo>
                  <a:cubicBezTo>
                    <a:pt x="9964" y="10148"/>
                    <a:pt x="9837" y="9957"/>
                    <a:pt x="9773" y="9702"/>
                  </a:cubicBezTo>
                  <a:cubicBezTo>
                    <a:pt x="9678" y="9511"/>
                    <a:pt x="9646" y="9289"/>
                    <a:pt x="9550" y="9034"/>
                  </a:cubicBezTo>
                  <a:cubicBezTo>
                    <a:pt x="9487" y="8716"/>
                    <a:pt x="9391" y="8397"/>
                    <a:pt x="9359" y="8047"/>
                  </a:cubicBezTo>
                  <a:cubicBezTo>
                    <a:pt x="9200" y="6901"/>
                    <a:pt x="9328" y="5882"/>
                    <a:pt x="9550" y="5468"/>
                  </a:cubicBezTo>
                  <a:lnTo>
                    <a:pt x="9678" y="5341"/>
                  </a:lnTo>
                  <a:cubicBezTo>
                    <a:pt x="9646" y="5341"/>
                    <a:pt x="9487" y="5373"/>
                    <a:pt x="9232" y="5468"/>
                  </a:cubicBezTo>
                  <a:cubicBezTo>
                    <a:pt x="9073" y="5532"/>
                    <a:pt x="8882" y="5564"/>
                    <a:pt x="8691" y="5659"/>
                  </a:cubicBezTo>
                  <a:cubicBezTo>
                    <a:pt x="7959" y="5882"/>
                    <a:pt x="6940" y="6296"/>
                    <a:pt x="5858" y="6806"/>
                  </a:cubicBezTo>
                  <a:cubicBezTo>
                    <a:pt x="5667" y="4704"/>
                    <a:pt x="5348" y="2285"/>
                    <a:pt x="4775" y="1107"/>
                  </a:cubicBezTo>
                  <a:cubicBezTo>
                    <a:pt x="4712" y="948"/>
                    <a:pt x="4584" y="789"/>
                    <a:pt x="4425" y="630"/>
                  </a:cubicBezTo>
                  <a:cubicBezTo>
                    <a:pt x="3973" y="204"/>
                    <a:pt x="3366" y="1"/>
                    <a:pt x="2752"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50"/>
            <p:cNvSpPr/>
            <p:nvPr/>
          </p:nvSpPr>
          <p:spPr>
            <a:xfrm>
              <a:off x="6400085" y="3938971"/>
              <a:ext cx="82173" cy="95328"/>
            </a:xfrm>
            <a:custGeom>
              <a:rect b="b" l="l" r="r" t="t"/>
              <a:pathLst>
                <a:path extrusionOk="0" h="6464" w="5572">
                  <a:moveTo>
                    <a:pt x="5572" y="1402"/>
                  </a:moveTo>
                  <a:cubicBezTo>
                    <a:pt x="5572" y="1593"/>
                    <a:pt x="5508" y="1752"/>
                    <a:pt x="5413" y="1911"/>
                  </a:cubicBezTo>
                  <a:cubicBezTo>
                    <a:pt x="5158" y="2229"/>
                    <a:pt x="4808" y="2452"/>
                    <a:pt x="4394" y="2548"/>
                  </a:cubicBezTo>
                  <a:lnTo>
                    <a:pt x="3917" y="2675"/>
                  </a:lnTo>
                  <a:lnTo>
                    <a:pt x="3917" y="2675"/>
                  </a:lnTo>
                  <a:lnTo>
                    <a:pt x="3917" y="2675"/>
                  </a:lnTo>
                  <a:lnTo>
                    <a:pt x="3917" y="2675"/>
                  </a:lnTo>
                  <a:lnTo>
                    <a:pt x="3917" y="2675"/>
                  </a:lnTo>
                  <a:cubicBezTo>
                    <a:pt x="3439" y="3025"/>
                    <a:pt x="2961" y="3471"/>
                    <a:pt x="2548" y="3853"/>
                  </a:cubicBezTo>
                  <a:lnTo>
                    <a:pt x="2548" y="3853"/>
                  </a:lnTo>
                  <a:cubicBezTo>
                    <a:pt x="2102" y="4299"/>
                    <a:pt x="1688" y="4744"/>
                    <a:pt x="1338" y="5158"/>
                  </a:cubicBezTo>
                  <a:cubicBezTo>
                    <a:pt x="956" y="5604"/>
                    <a:pt x="574" y="6050"/>
                    <a:pt x="224" y="6463"/>
                  </a:cubicBezTo>
                  <a:cubicBezTo>
                    <a:pt x="224" y="6400"/>
                    <a:pt x="192" y="6304"/>
                    <a:pt x="192" y="6241"/>
                  </a:cubicBezTo>
                  <a:cubicBezTo>
                    <a:pt x="160" y="6081"/>
                    <a:pt x="96" y="5922"/>
                    <a:pt x="96" y="5731"/>
                  </a:cubicBezTo>
                  <a:cubicBezTo>
                    <a:pt x="96" y="5636"/>
                    <a:pt x="64" y="5572"/>
                    <a:pt x="64" y="5445"/>
                  </a:cubicBezTo>
                  <a:cubicBezTo>
                    <a:pt x="33" y="4967"/>
                    <a:pt x="1" y="4522"/>
                    <a:pt x="33" y="4140"/>
                  </a:cubicBezTo>
                  <a:lnTo>
                    <a:pt x="33" y="4012"/>
                  </a:lnTo>
                  <a:cubicBezTo>
                    <a:pt x="33" y="3853"/>
                    <a:pt x="64" y="3726"/>
                    <a:pt x="64" y="3630"/>
                  </a:cubicBezTo>
                  <a:lnTo>
                    <a:pt x="64" y="3503"/>
                  </a:lnTo>
                  <a:lnTo>
                    <a:pt x="64" y="3503"/>
                  </a:lnTo>
                  <a:cubicBezTo>
                    <a:pt x="64" y="3407"/>
                    <a:pt x="96" y="3344"/>
                    <a:pt x="96" y="3248"/>
                  </a:cubicBezTo>
                  <a:cubicBezTo>
                    <a:pt x="160" y="3089"/>
                    <a:pt x="192" y="2993"/>
                    <a:pt x="255" y="2866"/>
                  </a:cubicBezTo>
                  <a:cubicBezTo>
                    <a:pt x="383" y="2834"/>
                    <a:pt x="510" y="2739"/>
                    <a:pt x="638" y="2707"/>
                  </a:cubicBezTo>
                  <a:cubicBezTo>
                    <a:pt x="669" y="2707"/>
                    <a:pt x="669" y="2675"/>
                    <a:pt x="701" y="2675"/>
                  </a:cubicBezTo>
                  <a:cubicBezTo>
                    <a:pt x="1020" y="2516"/>
                    <a:pt x="1338" y="2293"/>
                    <a:pt x="1688" y="2102"/>
                  </a:cubicBezTo>
                  <a:cubicBezTo>
                    <a:pt x="2070" y="1911"/>
                    <a:pt x="2452" y="1656"/>
                    <a:pt x="2898" y="1402"/>
                  </a:cubicBezTo>
                  <a:lnTo>
                    <a:pt x="2930" y="1306"/>
                  </a:lnTo>
                  <a:cubicBezTo>
                    <a:pt x="3089" y="1020"/>
                    <a:pt x="3280" y="797"/>
                    <a:pt x="3534" y="638"/>
                  </a:cubicBezTo>
                  <a:cubicBezTo>
                    <a:pt x="3662" y="542"/>
                    <a:pt x="3757" y="447"/>
                    <a:pt x="3917" y="351"/>
                  </a:cubicBezTo>
                  <a:cubicBezTo>
                    <a:pt x="4044" y="256"/>
                    <a:pt x="4203" y="192"/>
                    <a:pt x="4330" y="160"/>
                  </a:cubicBezTo>
                  <a:cubicBezTo>
                    <a:pt x="4712" y="1"/>
                    <a:pt x="5126" y="160"/>
                    <a:pt x="5317" y="542"/>
                  </a:cubicBezTo>
                  <a:lnTo>
                    <a:pt x="5508" y="892"/>
                  </a:lnTo>
                  <a:cubicBezTo>
                    <a:pt x="5572" y="1115"/>
                    <a:pt x="5572" y="1243"/>
                    <a:pt x="5572" y="1402"/>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50"/>
            <p:cNvSpPr/>
            <p:nvPr/>
          </p:nvSpPr>
          <p:spPr>
            <a:xfrm>
              <a:off x="6330607" y="4166682"/>
              <a:ext cx="67145" cy="39450"/>
            </a:xfrm>
            <a:custGeom>
              <a:rect b="b" l="l" r="r" t="t"/>
              <a:pathLst>
                <a:path extrusionOk="0" h="2675" w="4553">
                  <a:moveTo>
                    <a:pt x="4553" y="1"/>
                  </a:moveTo>
                  <a:lnTo>
                    <a:pt x="4553" y="1"/>
                  </a:lnTo>
                  <a:cubicBezTo>
                    <a:pt x="4480" y="25"/>
                    <a:pt x="4426" y="86"/>
                    <a:pt x="4362" y="86"/>
                  </a:cubicBezTo>
                  <a:cubicBezTo>
                    <a:pt x="4342" y="86"/>
                    <a:pt x="4321" y="80"/>
                    <a:pt x="4298" y="65"/>
                  </a:cubicBezTo>
                  <a:cubicBezTo>
                    <a:pt x="4266" y="96"/>
                    <a:pt x="4234" y="96"/>
                    <a:pt x="4171" y="160"/>
                  </a:cubicBezTo>
                  <a:cubicBezTo>
                    <a:pt x="4139" y="192"/>
                    <a:pt x="4107" y="192"/>
                    <a:pt x="4075" y="224"/>
                  </a:cubicBezTo>
                  <a:cubicBezTo>
                    <a:pt x="3852" y="383"/>
                    <a:pt x="3629" y="510"/>
                    <a:pt x="3438" y="638"/>
                  </a:cubicBezTo>
                  <a:cubicBezTo>
                    <a:pt x="3311" y="669"/>
                    <a:pt x="3216" y="733"/>
                    <a:pt x="3152" y="797"/>
                  </a:cubicBezTo>
                  <a:cubicBezTo>
                    <a:pt x="3120" y="829"/>
                    <a:pt x="3056" y="829"/>
                    <a:pt x="3025" y="860"/>
                  </a:cubicBezTo>
                  <a:cubicBezTo>
                    <a:pt x="2993" y="860"/>
                    <a:pt x="2961" y="892"/>
                    <a:pt x="2897" y="892"/>
                  </a:cubicBezTo>
                  <a:cubicBezTo>
                    <a:pt x="2802" y="956"/>
                    <a:pt x="2706" y="1020"/>
                    <a:pt x="2579" y="1051"/>
                  </a:cubicBezTo>
                  <a:cubicBezTo>
                    <a:pt x="2547" y="1115"/>
                    <a:pt x="2515" y="1115"/>
                    <a:pt x="2483" y="1147"/>
                  </a:cubicBezTo>
                  <a:cubicBezTo>
                    <a:pt x="2420" y="1179"/>
                    <a:pt x="2388" y="1179"/>
                    <a:pt x="2356" y="1211"/>
                  </a:cubicBezTo>
                  <a:cubicBezTo>
                    <a:pt x="1910" y="1465"/>
                    <a:pt x="1433" y="1720"/>
                    <a:pt x="955" y="1911"/>
                  </a:cubicBezTo>
                  <a:cubicBezTo>
                    <a:pt x="923" y="1911"/>
                    <a:pt x="892" y="1943"/>
                    <a:pt x="828" y="1943"/>
                  </a:cubicBezTo>
                  <a:cubicBezTo>
                    <a:pt x="796" y="1975"/>
                    <a:pt x="732" y="1975"/>
                    <a:pt x="669" y="2038"/>
                  </a:cubicBezTo>
                  <a:cubicBezTo>
                    <a:pt x="637" y="2070"/>
                    <a:pt x="573" y="2070"/>
                    <a:pt x="510" y="2102"/>
                  </a:cubicBezTo>
                  <a:cubicBezTo>
                    <a:pt x="350" y="2197"/>
                    <a:pt x="159" y="2229"/>
                    <a:pt x="0" y="2293"/>
                  </a:cubicBezTo>
                  <a:lnTo>
                    <a:pt x="0" y="2675"/>
                  </a:lnTo>
                  <a:cubicBezTo>
                    <a:pt x="764" y="2388"/>
                    <a:pt x="3056" y="1497"/>
                    <a:pt x="4553" y="1"/>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50"/>
            <p:cNvSpPr/>
            <p:nvPr/>
          </p:nvSpPr>
          <p:spPr>
            <a:xfrm>
              <a:off x="6347036" y="4225379"/>
              <a:ext cx="81701" cy="124425"/>
            </a:xfrm>
            <a:custGeom>
              <a:rect b="b" l="l" r="r" t="t"/>
              <a:pathLst>
                <a:path extrusionOk="0" h="8437" w="5540">
                  <a:moveTo>
                    <a:pt x="5540" y="8245"/>
                  </a:moveTo>
                  <a:cubicBezTo>
                    <a:pt x="5540" y="8309"/>
                    <a:pt x="5508" y="8341"/>
                    <a:pt x="5508" y="8436"/>
                  </a:cubicBezTo>
                  <a:lnTo>
                    <a:pt x="796" y="8436"/>
                  </a:lnTo>
                  <a:cubicBezTo>
                    <a:pt x="446" y="8436"/>
                    <a:pt x="96" y="8150"/>
                    <a:pt x="32" y="7800"/>
                  </a:cubicBezTo>
                  <a:cubicBezTo>
                    <a:pt x="32" y="7704"/>
                    <a:pt x="0" y="7609"/>
                    <a:pt x="0" y="7513"/>
                  </a:cubicBezTo>
                  <a:cubicBezTo>
                    <a:pt x="0" y="6845"/>
                    <a:pt x="478" y="6335"/>
                    <a:pt x="478" y="6335"/>
                  </a:cubicBezTo>
                  <a:cubicBezTo>
                    <a:pt x="605" y="4298"/>
                    <a:pt x="446" y="2101"/>
                    <a:pt x="191" y="159"/>
                  </a:cubicBezTo>
                  <a:cubicBezTo>
                    <a:pt x="1210" y="223"/>
                    <a:pt x="2706" y="287"/>
                    <a:pt x="4075" y="0"/>
                  </a:cubicBezTo>
                  <a:lnTo>
                    <a:pt x="4075" y="0"/>
                  </a:lnTo>
                  <a:lnTo>
                    <a:pt x="3916" y="541"/>
                  </a:lnTo>
                  <a:lnTo>
                    <a:pt x="2261" y="6335"/>
                  </a:lnTo>
                  <a:cubicBezTo>
                    <a:pt x="2229" y="6495"/>
                    <a:pt x="2261" y="6654"/>
                    <a:pt x="2420" y="6717"/>
                  </a:cubicBezTo>
                  <a:cubicBezTo>
                    <a:pt x="3120" y="7195"/>
                    <a:pt x="3057" y="7481"/>
                    <a:pt x="4330" y="7800"/>
                  </a:cubicBezTo>
                  <a:cubicBezTo>
                    <a:pt x="4426" y="7832"/>
                    <a:pt x="4553" y="7832"/>
                    <a:pt x="4617" y="7863"/>
                  </a:cubicBezTo>
                  <a:cubicBezTo>
                    <a:pt x="4617" y="7863"/>
                    <a:pt x="4903" y="7832"/>
                    <a:pt x="4967" y="7832"/>
                  </a:cubicBezTo>
                  <a:cubicBezTo>
                    <a:pt x="5285" y="7832"/>
                    <a:pt x="5540" y="7991"/>
                    <a:pt x="5540" y="8245"/>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50"/>
            <p:cNvSpPr/>
            <p:nvPr/>
          </p:nvSpPr>
          <p:spPr>
            <a:xfrm>
              <a:off x="6281304" y="4104238"/>
              <a:ext cx="70670" cy="109884"/>
            </a:xfrm>
            <a:custGeom>
              <a:rect b="b" l="l" r="r" t="t"/>
              <a:pathLst>
                <a:path extrusionOk="0" h="7451" w="4792">
                  <a:moveTo>
                    <a:pt x="3758" y="0"/>
                  </a:moveTo>
                  <a:cubicBezTo>
                    <a:pt x="3757" y="0"/>
                    <a:pt x="3757" y="0"/>
                    <a:pt x="3757" y="1"/>
                  </a:cubicBezTo>
                  <a:cubicBezTo>
                    <a:pt x="4617" y="1338"/>
                    <a:pt x="2452" y="3503"/>
                    <a:pt x="1" y="4426"/>
                  </a:cubicBezTo>
                  <a:cubicBezTo>
                    <a:pt x="128" y="5317"/>
                    <a:pt x="223" y="6336"/>
                    <a:pt x="351" y="7450"/>
                  </a:cubicBezTo>
                  <a:cubicBezTo>
                    <a:pt x="828" y="7323"/>
                    <a:pt x="1274" y="7259"/>
                    <a:pt x="1720" y="7132"/>
                  </a:cubicBezTo>
                  <a:lnTo>
                    <a:pt x="1720" y="7100"/>
                  </a:lnTo>
                  <a:cubicBezTo>
                    <a:pt x="1369" y="5795"/>
                    <a:pt x="1720" y="4394"/>
                    <a:pt x="2707" y="3471"/>
                  </a:cubicBezTo>
                  <a:cubicBezTo>
                    <a:pt x="2961" y="3184"/>
                    <a:pt x="3280" y="2930"/>
                    <a:pt x="3534" y="2611"/>
                  </a:cubicBezTo>
                  <a:cubicBezTo>
                    <a:pt x="4792" y="1228"/>
                    <a:pt x="3783" y="0"/>
                    <a:pt x="3758"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50"/>
            <p:cNvSpPr/>
            <p:nvPr/>
          </p:nvSpPr>
          <p:spPr>
            <a:xfrm>
              <a:off x="6312290" y="3850247"/>
              <a:ext cx="79356" cy="107052"/>
            </a:xfrm>
            <a:custGeom>
              <a:rect b="b" l="l" r="r" t="t"/>
              <a:pathLst>
                <a:path extrusionOk="0" h="7259" w="5381">
                  <a:moveTo>
                    <a:pt x="3312" y="0"/>
                  </a:moveTo>
                  <a:cubicBezTo>
                    <a:pt x="3312" y="0"/>
                    <a:pt x="2993" y="478"/>
                    <a:pt x="2516" y="1051"/>
                  </a:cubicBezTo>
                  <a:cubicBezTo>
                    <a:pt x="2102" y="1465"/>
                    <a:pt x="1656" y="2006"/>
                    <a:pt x="1115" y="2356"/>
                  </a:cubicBezTo>
                  <a:cubicBezTo>
                    <a:pt x="797" y="2579"/>
                    <a:pt x="446" y="2802"/>
                    <a:pt x="128" y="2833"/>
                  </a:cubicBezTo>
                  <a:lnTo>
                    <a:pt x="1" y="2833"/>
                  </a:lnTo>
                  <a:cubicBezTo>
                    <a:pt x="128" y="2865"/>
                    <a:pt x="1688" y="3502"/>
                    <a:pt x="2038" y="4935"/>
                  </a:cubicBezTo>
                  <a:cubicBezTo>
                    <a:pt x="2388" y="6399"/>
                    <a:pt x="3152" y="7195"/>
                    <a:pt x="3152" y="7259"/>
                  </a:cubicBezTo>
                  <a:cubicBezTo>
                    <a:pt x="3152" y="6877"/>
                    <a:pt x="3152" y="6558"/>
                    <a:pt x="3121" y="6303"/>
                  </a:cubicBezTo>
                  <a:cubicBezTo>
                    <a:pt x="3025" y="5667"/>
                    <a:pt x="3152" y="4966"/>
                    <a:pt x="3439" y="4425"/>
                  </a:cubicBezTo>
                  <a:lnTo>
                    <a:pt x="3821" y="4234"/>
                  </a:lnTo>
                  <a:cubicBezTo>
                    <a:pt x="3980" y="4139"/>
                    <a:pt x="4076" y="3980"/>
                    <a:pt x="4076" y="3820"/>
                  </a:cubicBezTo>
                  <a:lnTo>
                    <a:pt x="4076" y="3629"/>
                  </a:lnTo>
                  <a:lnTo>
                    <a:pt x="4076" y="3534"/>
                  </a:lnTo>
                  <a:lnTo>
                    <a:pt x="4840" y="2706"/>
                  </a:lnTo>
                  <a:lnTo>
                    <a:pt x="5381" y="2069"/>
                  </a:lnTo>
                  <a:lnTo>
                    <a:pt x="3312" y="0"/>
                  </a:ln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50"/>
            <p:cNvSpPr/>
            <p:nvPr/>
          </p:nvSpPr>
          <p:spPr>
            <a:xfrm>
              <a:off x="6172375" y="4152597"/>
              <a:ext cx="11754" cy="12226"/>
            </a:xfrm>
            <a:custGeom>
              <a:rect b="b" l="l" r="r" t="t"/>
              <a:pathLst>
                <a:path extrusionOk="0" h="829" w="797">
                  <a:moveTo>
                    <a:pt x="701" y="1"/>
                  </a:moveTo>
                  <a:lnTo>
                    <a:pt x="1" y="447"/>
                  </a:lnTo>
                  <a:cubicBezTo>
                    <a:pt x="224" y="542"/>
                    <a:pt x="447" y="701"/>
                    <a:pt x="797" y="829"/>
                  </a:cubicBezTo>
                  <a:lnTo>
                    <a:pt x="701" y="1"/>
                  </a:lnTo>
                  <a:close/>
                </a:path>
              </a:pathLst>
            </a:custGeom>
            <a:solidFill>
              <a:srgbClr val="7B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50"/>
            <p:cNvSpPr/>
            <p:nvPr/>
          </p:nvSpPr>
          <p:spPr>
            <a:xfrm>
              <a:off x="6257825" y="4164809"/>
              <a:ext cx="17859" cy="9409"/>
            </a:xfrm>
            <a:custGeom>
              <a:rect b="b" l="l" r="r" t="t"/>
              <a:pathLst>
                <a:path extrusionOk="0" h="638" w="1211">
                  <a:moveTo>
                    <a:pt x="510" y="1"/>
                  </a:moveTo>
                  <a:lnTo>
                    <a:pt x="1" y="637"/>
                  </a:lnTo>
                  <a:cubicBezTo>
                    <a:pt x="192" y="605"/>
                    <a:pt x="351" y="605"/>
                    <a:pt x="574" y="574"/>
                  </a:cubicBezTo>
                  <a:cubicBezTo>
                    <a:pt x="765" y="510"/>
                    <a:pt x="988" y="478"/>
                    <a:pt x="1211" y="414"/>
                  </a:cubicBezTo>
                  <a:lnTo>
                    <a:pt x="510" y="1"/>
                  </a:lnTo>
                  <a:close/>
                </a:path>
              </a:pathLst>
            </a:custGeom>
            <a:solidFill>
              <a:srgbClr val="7B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50"/>
            <p:cNvSpPr/>
            <p:nvPr/>
          </p:nvSpPr>
          <p:spPr>
            <a:xfrm>
              <a:off x="6330135" y="3817845"/>
              <a:ext cx="90151" cy="30911"/>
            </a:xfrm>
            <a:custGeom>
              <a:rect b="b" l="l" r="r" t="t"/>
              <a:pathLst>
                <a:path extrusionOk="0" h="2096" w="6113">
                  <a:moveTo>
                    <a:pt x="3815" y="0"/>
                  </a:moveTo>
                  <a:cubicBezTo>
                    <a:pt x="2084" y="0"/>
                    <a:pt x="807" y="501"/>
                    <a:pt x="319" y="733"/>
                  </a:cubicBezTo>
                  <a:cubicBezTo>
                    <a:pt x="191" y="796"/>
                    <a:pt x="128" y="924"/>
                    <a:pt x="64" y="1051"/>
                  </a:cubicBezTo>
                  <a:cubicBezTo>
                    <a:pt x="32" y="1242"/>
                    <a:pt x="0" y="1592"/>
                    <a:pt x="64" y="1974"/>
                  </a:cubicBezTo>
                  <a:cubicBezTo>
                    <a:pt x="64" y="2043"/>
                    <a:pt x="130" y="2095"/>
                    <a:pt x="215" y="2095"/>
                  </a:cubicBezTo>
                  <a:cubicBezTo>
                    <a:pt x="248" y="2095"/>
                    <a:pt x="283" y="2088"/>
                    <a:pt x="319" y="2070"/>
                  </a:cubicBezTo>
                  <a:cubicBezTo>
                    <a:pt x="1708" y="1449"/>
                    <a:pt x="3195" y="1313"/>
                    <a:pt x="4311" y="1313"/>
                  </a:cubicBezTo>
                  <a:cubicBezTo>
                    <a:pt x="4626" y="1313"/>
                    <a:pt x="4912" y="1324"/>
                    <a:pt x="5158" y="1338"/>
                  </a:cubicBezTo>
                  <a:cubicBezTo>
                    <a:pt x="5444" y="1338"/>
                    <a:pt x="5635" y="1369"/>
                    <a:pt x="5794" y="1369"/>
                  </a:cubicBezTo>
                  <a:cubicBezTo>
                    <a:pt x="5922" y="1369"/>
                    <a:pt x="6081" y="1274"/>
                    <a:pt x="6081" y="1115"/>
                  </a:cubicBezTo>
                  <a:cubicBezTo>
                    <a:pt x="6113" y="860"/>
                    <a:pt x="6081" y="414"/>
                    <a:pt x="5699" y="223"/>
                  </a:cubicBezTo>
                  <a:cubicBezTo>
                    <a:pt x="5540" y="160"/>
                    <a:pt x="5317" y="128"/>
                    <a:pt x="5126" y="96"/>
                  </a:cubicBezTo>
                  <a:cubicBezTo>
                    <a:pt x="4666" y="29"/>
                    <a:pt x="4228" y="0"/>
                    <a:pt x="3815" y="0"/>
                  </a:cubicBezTo>
                  <a:close/>
                </a:path>
              </a:pathLst>
            </a:custGeom>
            <a:solidFill>
              <a:srgbClr val="CBBA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50"/>
            <p:cNvSpPr/>
            <p:nvPr/>
          </p:nvSpPr>
          <p:spPr>
            <a:xfrm>
              <a:off x="6334825" y="3797758"/>
              <a:ext cx="79356" cy="30424"/>
            </a:xfrm>
            <a:custGeom>
              <a:rect b="b" l="l" r="r" t="t"/>
              <a:pathLst>
                <a:path extrusionOk="0" h="2063" w="5381">
                  <a:moveTo>
                    <a:pt x="2999" y="0"/>
                  </a:moveTo>
                  <a:cubicBezTo>
                    <a:pt x="2866" y="0"/>
                    <a:pt x="2726" y="8"/>
                    <a:pt x="2579" y="26"/>
                  </a:cubicBezTo>
                  <a:cubicBezTo>
                    <a:pt x="478" y="312"/>
                    <a:pt x="1" y="2063"/>
                    <a:pt x="1" y="2063"/>
                  </a:cubicBezTo>
                  <a:cubicBezTo>
                    <a:pt x="467" y="1844"/>
                    <a:pt x="1782" y="1318"/>
                    <a:pt x="3540" y="1318"/>
                  </a:cubicBezTo>
                  <a:cubicBezTo>
                    <a:pt x="3824" y="1318"/>
                    <a:pt x="4120" y="1332"/>
                    <a:pt x="4426" y="1363"/>
                  </a:cubicBezTo>
                  <a:cubicBezTo>
                    <a:pt x="4744" y="1426"/>
                    <a:pt x="5063" y="1458"/>
                    <a:pt x="5381" y="1522"/>
                  </a:cubicBezTo>
                  <a:cubicBezTo>
                    <a:pt x="5381" y="1522"/>
                    <a:pt x="4828" y="0"/>
                    <a:pt x="2999" y="0"/>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50"/>
            <p:cNvSpPr/>
            <p:nvPr/>
          </p:nvSpPr>
          <p:spPr>
            <a:xfrm>
              <a:off x="6358303" y="3841324"/>
              <a:ext cx="61512" cy="70434"/>
            </a:xfrm>
            <a:custGeom>
              <a:rect b="b" l="l" r="r" t="t"/>
              <a:pathLst>
                <a:path extrusionOk="0" h="4776" w="4171">
                  <a:moveTo>
                    <a:pt x="3693" y="4585"/>
                  </a:moveTo>
                  <a:cubicBezTo>
                    <a:pt x="3216" y="4776"/>
                    <a:pt x="2611" y="4680"/>
                    <a:pt x="2611" y="4680"/>
                  </a:cubicBezTo>
                  <a:cubicBezTo>
                    <a:pt x="2611" y="4680"/>
                    <a:pt x="1911" y="4394"/>
                    <a:pt x="1147" y="3948"/>
                  </a:cubicBezTo>
                  <a:cubicBezTo>
                    <a:pt x="924" y="3821"/>
                    <a:pt x="669" y="3661"/>
                    <a:pt x="478" y="3502"/>
                  </a:cubicBezTo>
                  <a:cubicBezTo>
                    <a:pt x="351" y="3438"/>
                    <a:pt x="287" y="3279"/>
                    <a:pt x="223" y="3120"/>
                  </a:cubicBezTo>
                  <a:cubicBezTo>
                    <a:pt x="32" y="2324"/>
                    <a:pt x="32" y="2229"/>
                    <a:pt x="32" y="2229"/>
                  </a:cubicBezTo>
                  <a:cubicBezTo>
                    <a:pt x="32" y="2229"/>
                    <a:pt x="32" y="1847"/>
                    <a:pt x="64" y="1528"/>
                  </a:cubicBezTo>
                  <a:lnTo>
                    <a:pt x="64" y="955"/>
                  </a:lnTo>
                  <a:cubicBezTo>
                    <a:pt x="64" y="924"/>
                    <a:pt x="1" y="542"/>
                    <a:pt x="160" y="446"/>
                  </a:cubicBezTo>
                  <a:cubicBezTo>
                    <a:pt x="319" y="319"/>
                    <a:pt x="669" y="160"/>
                    <a:pt x="987" y="160"/>
                  </a:cubicBezTo>
                  <a:cubicBezTo>
                    <a:pt x="1306" y="160"/>
                    <a:pt x="1656" y="0"/>
                    <a:pt x="2229" y="96"/>
                  </a:cubicBezTo>
                  <a:cubicBezTo>
                    <a:pt x="2738" y="128"/>
                    <a:pt x="3407" y="128"/>
                    <a:pt x="3502" y="160"/>
                  </a:cubicBezTo>
                  <a:cubicBezTo>
                    <a:pt x="3630" y="223"/>
                    <a:pt x="3662" y="255"/>
                    <a:pt x="3693" y="287"/>
                  </a:cubicBezTo>
                  <a:cubicBezTo>
                    <a:pt x="3693" y="319"/>
                    <a:pt x="3853" y="637"/>
                    <a:pt x="3853" y="637"/>
                  </a:cubicBezTo>
                  <a:cubicBezTo>
                    <a:pt x="3853" y="637"/>
                    <a:pt x="3980" y="1210"/>
                    <a:pt x="3980" y="1751"/>
                  </a:cubicBezTo>
                  <a:cubicBezTo>
                    <a:pt x="4171" y="2483"/>
                    <a:pt x="3980" y="3725"/>
                    <a:pt x="3693" y="4585"/>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50"/>
            <p:cNvSpPr/>
            <p:nvPr/>
          </p:nvSpPr>
          <p:spPr>
            <a:xfrm>
              <a:off x="6324029" y="3837504"/>
              <a:ext cx="94812" cy="47487"/>
            </a:xfrm>
            <a:custGeom>
              <a:rect b="b" l="l" r="r" t="t"/>
              <a:pathLst>
                <a:path extrusionOk="0" h="3220" w="6429">
                  <a:moveTo>
                    <a:pt x="4713" y="0"/>
                  </a:moveTo>
                  <a:cubicBezTo>
                    <a:pt x="3594" y="0"/>
                    <a:pt x="2090" y="133"/>
                    <a:pt x="701" y="737"/>
                  </a:cubicBezTo>
                  <a:lnTo>
                    <a:pt x="701" y="801"/>
                  </a:lnTo>
                  <a:cubicBezTo>
                    <a:pt x="733" y="864"/>
                    <a:pt x="733" y="960"/>
                    <a:pt x="733" y="1023"/>
                  </a:cubicBezTo>
                  <a:cubicBezTo>
                    <a:pt x="765" y="1756"/>
                    <a:pt x="574" y="2456"/>
                    <a:pt x="96" y="3029"/>
                  </a:cubicBezTo>
                  <a:cubicBezTo>
                    <a:pt x="1" y="3093"/>
                    <a:pt x="96" y="3220"/>
                    <a:pt x="223" y="3220"/>
                  </a:cubicBezTo>
                  <a:cubicBezTo>
                    <a:pt x="1656" y="3061"/>
                    <a:pt x="2516" y="2424"/>
                    <a:pt x="2516" y="2424"/>
                  </a:cubicBezTo>
                  <a:lnTo>
                    <a:pt x="2961" y="1183"/>
                  </a:lnTo>
                  <a:cubicBezTo>
                    <a:pt x="2961" y="1183"/>
                    <a:pt x="3204" y="630"/>
                    <a:pt x="3746" y="630"/>
                  </a:cubicBezTo>
                  <a:cubicBezTo>
                    <a:pt x="3854" y="630"/>
                    <a:pt x="3975" y="652"/>
                    <a:pt x="4107" y="705"/>
                  </a:cubicBezTo>
                  <a:cubicBezTo>
                    <a:pt x="4419" y="861"/>
                    <a:pt x="4934" y="957"/>
                    <a:pt x="5447" y="957"/>
                  </a:cubicBezTo>
                  <a:cubicBezTo>
                    <a:pt x="5772" y="957"/>
                    <a:pt x="6096" y="919"/>
                    <a:pt x="6368" y="832"/>
                  </a:cubicBezTo>
                  <a:cubicBezTo>
                    <a:pt x="6429" y="435"/>
                    <a:pt x="6225" y="66"/>
                    <a:pt x="6181" y="66"/>
                  </a:cubicBezTo>
                  <a:cubicBezTo>
                    <a:pt x="6179" y="66"/>
                    <a:pt x="6178" y="67"/>
                    <a:pt x="6177" y="68"/>
                  </a:cubicBezTo>
                  <a:cubicBezTo>
                    <a:pt x="5884" y="45"/>
                    <a:pt x="5363" y="0"/>
                    <a:pt x="4713" y="0"/>
                  </a:cubicBezTo>
                  <a:close/>
                </a:path>
              </a:pathLst>
            </a:custGeom>
            <a:solidFill>
              <a:srgbClr val="6B22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50"/>
            <p:cNvSpPr/>
            <p:nvPr/>
          </p:nvSpPr>
          <p:spPr>
            <a:xfrm>
              <a:off x="6347036" y="3849303"/>
              <a:ext cx="23965" cy="29126"/>
            </a:xfrm>
            <a:custGeom>
              <a:rect b="b" l="l" r="r" t="t"/>
              <a:pathLst>
                <a:path extrusionOk="0" h="1975" w="1625">
                  <a:moveTo>
                    <a:pt x="1624" y="987"/>
                  </a:moveTo>
                  <a:cubicBezTo>
                    <a:pt x="1624" y="1497"/>
                    <a:pt x="1306" y="1911"/>
                    <a:pt x="892" y="1974"/>
                  </a:cubicBezTo>
                  <a:lnTo>
                    <a:pt x="796" y="1974"/>
                  </a:lnTo>
                  <a:cubicBezTo>
                    <a:pt x="446" y="1974"/>
                    <a:pt x="128" y="1688"/>
                    <a:pt x="32" y="1274"/>
                  </a:cubicBezTo>
                  <a:cubicBezTo>
                    <a:pt x="0" y="1178"/>
                    <a:pt x="0" y="1051"/>
                    <a:pt x="0" y="987"/>
                  </a:cubicBezTo>
                  <a:cubicBezTo>
                    <a:pt x="0" y="414"/>
                    <a:pt x="351" y="1"/>
                    <a:pt x="796" y="1"/>
                  </a:cubicBezTo>
                  <a:cubicBezTo>
                    <a:pt x="1274" y="32"/>
                    <a:pt x="1624" y="478"/>
                    <a:pt x="1624" y="987"/>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50"/>
            <p:cNvSpPr/>
            <p:nvPr/>
          </p:nvSpPr>
          <p:spPr>
            <a:xfrm>
              <a:off x="6348909" y="3854464"/>
              <a:ext cx="18803" cy="22077"/>
            </a:xfrm>
            <a:custGeom>
              <a:rect b="b" l="l" r="r" t="t"/>
              <a:pathLst>
                <a:path extrusionOk="0" h="1497" w="1275">
                  <a:moveTo>
                    <a:pt x="638" y="1"/>
                  </a:moveTo>
                  <a:cubicBezTo>
                    <a:pt x="287" y="1"/>
                    <a:pt x="1" y="319"/>
                    <a:pt x="1" y="765"/>
                  </a:cubicBezTo>
                  <a:cubicBezTo>
                    <a:pt x="1" y="1179"/>
                    <a:pt x="287" y="1497"/>
                    <a:pt x="638" y="1497"/>
                  </a:cubicBezTo>
                  <a:cubicBezTo>
                    <a:pt x="988" y="1497"/>
                    <a:pt x="1274" y="1179"/>
                    <a:pt x="1274" y="765"/>
                  </a:cubicBezTo>
                  <a:cubicBezTo>
                    <a:pt x="1274" y="319"/>
                    <a:pt x="988" y="1"/>
                    <a:pt x="638"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50"/>
            <p:cNvSpPr/>
            <p:nvPr/>
          </p:nvSpPr>
          <p:spPr>
            <a:xfrm>
              <a:off x="6071439" y="4265288"/>
              <a:ext cx="83574" cy="50245"/>
            </a:xfrm>
            <a:custGeom>
              <a:rect b="b" l="l" r="r" t="t"/>
              <a:pathLst>
                <a:path extrusionOk="0" h="3407" w="5667">
                  <a:moveTo>
                    <a:pt x="0" y="1783"/>
                  </a:moveTo>
                  <a:cubicBezTo>
                    <a:pt x="36" y="1792"/>
                    <a:pt x="87" y="1804"/>
                    <a:pt x="150" y="1820"/>
                  </a:cubicBezTo>
                  <a:lnTo>
                    <a:pt x="150" y="1820"/>
                  </a:lnTo>
                  <a:lnTo>
                    <a:pt x="32" y="1783"/>
                  </a:lnTo>
                  <a:close/>
                  <a:moveTo>
                    <a:pt x="5667" y="0"/>
                  </a:moveTo>
                  <a:cubicBezTo>
                    <a:pt x="5635" y="0"/>
                    <a:pt x="4553" y="605"/>
                    <a:pt x="4807" y="2929"/>
                  </a:cubicBezTo>
                  <a:cubicBezTo>
                    <a:pt x="3979" y="2751"/>
                    <a:pt x="978" y="2024"/>
                    <a:pt x="150" y="1820"/>
                  </a:cubicBezTo>
                  <a:lnTo>
                    <a:pt x="150" y="1820"/>
                  </a:lnTo>
                  <a:lnTo>
                    <a:pt x="5189" y="3407"/>
                  </a:lnTo>
                  <a:cubicBezTo>
                    <a:pt x="4680" y="1783"/>
                    <a:pt x="5349" y="478"/>
                    <a:pt x="5667"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50"/>
            <p:cNvSpPr/>
            <p:nvPr/>
          </p:nvSpPr>
          <p:spPr>
            <a:xfrm>
              <a:off x="6350797" y="4225379"/>
              <a:ext cx="56822" cy="93440"/>
            </a:xfrm>
            <a:custGeom>
              <a:rect b="b" l="l" r="r" t="t"/>
              <a:pathLst>
                <a:path extrusionOk="0" h="6336" w="3853">
                  <a:moveTo>
                    <a:pt x="3852" y="0"/>
                  </a:moveTo>
                  <a:cubicBezTo>
                    <a:pt x="3851" y="0"/>
                    <a:pt x="3849" y="1"/>
                    <a:pt x="3846" y="2"/>
                  </a:cubicBezTo>
                  <a:lnTo>
                    <a:pt x="3846" y="2"/>
                  </a:lnTo>
                  <a:cubicBezTo>
                    <a:pt x="3848" y="1"/>
                    <a:pt x="3850" y="1"/>
                    <a:pt x="3852" y="0"/>
                  </a:cubicBezTo>
                  <a:close/>
                  <a:moveTo>
                    <a:pt x="3846" y="2"/>
                  </a:moveTo>
                  <a:cubicBezTo>
                    <a:pt x="3063" y="165"/>
                    <a:pt x="2238" y="214"/>
                    <a:pt x="1491" y="214"/>
                  </a:cubicBezTo>
                  <a:cubicBezTo>
                    <a:pt x="934" y="214"/>
                    <a:pt x="421" y="187"/>
                    <a:pt x="0" y="159"/>
                  </a:cubicBezTo>
                  <a:lnTo>
                    <a:pt x="0" y="159"/>
                  </a:lnTo>
                  <a:cubicBezTo>
                    <a:pt x="223" y="2101"/>
                    <a:pt x="382" y="4298"/>
                    <a:pt x="255" y="6335"/>
                  </a:cubicBezTo>
                  <a:cubicBezTo>
                    <a:pt x="414" y="5571"/>
                    <a:pt x="637" y="2929"/>
                    <a:pt x="478" y="605"/>
                  </a:cubicBezTo>
                  <a:cubicBezTo>
                    <a:pt x="2057" y="605"/>
                    <a:pt x="3727" y="33"/>
                    <a:pt x="3846" y="2"/>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50"/>
            <p:cNvSpPr/>
            <p:nvPr/>
          </p:nvSpPr>
          <p:spPr>
            <a:xfrm>
              <a:off x="6400557" y="3862443"/>
              <a:ext cx="13627" cy="2374"/>
            </a:xfrm>
            <a:custGeom>
              <a:rect b="b" l="l" r="r" t="t"/>
              <a:pathLst>
                <a:path extrusionOk="0" h="161" w="924">
                  <a:moveTo>
                    <a:pt x="924" y="1"/>
                  </a:moveTo>
                  <a:cubicBezTo>
                    <a:pt x="828" y="1"/>
                    <a:pt x="797" y="65"/>
                    <a:pt x="701" y="65"/>
                  </a:cubicBezTo>
                  <a:cubicBezTo>
                    <a:pt x="637" y="65"/>
                    <a:pt x="542" y="96"/>
                    <a:pt x="478" y="96"/>
                  </a:cubicBezTo>
                  <a:lnTo>
                    <a:pt x="1" y="96"/>
                  </a:lnTo>
                  <a:cubicBezTo>
                    <a:pt x="64" y="128"/>
                    <a:pt x="160" y="160"/>
                    <a:pt x="223" y="160"/>
                  </a:cubicBezTo>
                  <a:lnTo>
                    <a:pt x="478" y="160"/>
                  </a:lnTo>
                  <a:cubicBezTo>
                    <a:pt x="542" y="160"/>
                    <a:pt x="637" y="160"/>
                    <a:pt x="701" y="128"/>
                  </a:cubicBezTo>
                  <a:cubicBezTo>
                    <a:pt x="797" y="96"/>
                    <a:pt x="828" y="65"/>
                    <a:pt x="924" y="1"/>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50"/>
            <p:cNvSpPr/>
            <p:nvPr/>
          </p:nvSpPr>
          <p:spPr>
            <a:xfrm>
              <a:off x="6396339" y="3854464"/>
              <a:ext cx="21133" cy="5176"/>
            </a:xfrm>
            <a:custGeom>
              <a:rect b="b" l="l" r="r" t="t"/>
              <a:pathLst>
                <a:path extrusionOk="0" h="351" w="1433">
                  <a:moveTo>
                    <a:pt x="478" y="1"/>
                  </a:moveTo>
                  <a:cubicBezTo>
                    <a:pt x="446" y="33"/>
                    <a:pt x="382" y="33"/>
                    <a:pt x="350" y="33"/>
                  </a:cubicBezTo>
                  <a:cubicBezTo>
                    <a:pt x="318" y="64"/>
                    <a:pt x="287" y="64"/>
                    <a:pt x="223" y="96"/>
                  </a:cubicBezTo>
                  <a:cubicBezTo>
                    <a:pt x="223" y="160"/>
                    <a:pt x="191" y="160"/>
                    <a:pt x="159" y="192"/>
                  </a:cubicBezTo>
                  <a:lnTo>
                    <a:pt x="96" y="287"/>
                  </a:lnTo>
                  <a:lnTo>
                    <a:pt x="0" y="351"/>
                  </a:lnTo>
                  <a:cubicBezTo>
                    <a:pt x="32" y="351"/>
                    <a:pt x="96" y="319"/>
                    <a:pt x="159" y="319"/>
                  </a:cubicBezTo>
                  <a:cubicBezTo>
                    <a:pt x="191" y="319"/>
                    <a:pt x="223" y="287"/>
                    <a:pt x="287" y="287"/>
                  </a:cubicBezTo>
                  <a:cubicBezTo>
                    <a:pt x="318" y="287"/>
                    <a:pt x="350" y="224"/>
                    <a:pt x="382" y="224"/>
                  </a:cubicBezTo>
                  <a:cubicBezTo>
                    <a:pt x="382" y="224"/>
                    <a:pt x="446" y="192"/>
                    <a:pt x="478" y="192"/>
                  </a:cubicBezTo>
                  <a:lnTo>
                    <a:pt x="732" y="192"/>
                  </a:lnTo>
                  <a:cubicBezTo>
                    <a:pt x="796" y="160"/>
                    <a:pt x="892" y="160"/>
                    <a:pt x="955" y="160"/>
                  </a:cubicBezTo>
                  <a:cubicBezTo>
                    <a:pt x="1019" y="160"/>
                    <a:pt x="1114" y="96"/>
                    <a:pt x="1178" y="96"/>
                  </a:cubicBezTo>
                  <a:cubicBezTo>
                    <a:pt x="1274" y="64"/>
                    <a:pt x="1369" y="64"/>
                    <a:pt x="1433" y="33"/>
                  </a:cubicBezTo>
                  <a:cubicBezTo>
                    <a:pt x="1305" y="33"/>
                    <a:pt x="1242" y="1"/>
                    <a:pt x="1146" y="1"/>
                  </a:cubicBezTo>
                  <a:close/>
                </a:path>
              </a:pathLst>
            </a:custGeom>
            <a:solidFill>
              <a:srgbClr val="4616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50"/>
            <p:cNvSpPr/>
            <p:nvPr/>
          </p:nvSpPr>
          <p:spPr>
            <a:xfrm>
              <a:off x="6405246" y="3894919"/>
              <a:ext cx="9881" cy="2758"/>
            </a:xfrm>
            <a:custGeom>
              <a:rect b="b" l="l" r="r" t="t"/>
              <a:pathLst>
                <a:path extrusionOk="0" h="187" w="670">
                  <a:moveTo>
                    <a:pt x="347" y="1"/>
                  </a:moveTo>
                  <a:cubicBezTo>
                    <a:pt x="247" y="1"/>
                    <a:pt x="128" y="30"/>
                    <a:pt x="1" y="123"/>
                  </a:cubicBezTo>
                  <a:cubicBezTo>
                    <a:pt x="1" y="155"/>
                    <a:pt x="1" y="155"/>
                    <a:pt x="33" y="187"/>
                  </a:cubicBezTo>
                  <a:cubicBezTo>
                    <a:pt x="164" y="95"/>
                    <a:pt x="284" y="68"/>
                    <a:pt x="380" y="68"/>
                  </a:cubicBezTo>
                  <a:cubicBezTo>
                    <a:pt x="518" y="68"/>
                    <a:pt x="606" y="123"/>
                    <a:pt x="606" y="123"/>
                  </a:cubicBezTo>
                  <a:cubicBezTo>
                    <a:pt x="606" y="133"/>
                    <a:pt x="609" y="137"/>
                    <a:pt x="614" y="137"/>
                  </a:cubicBezTo>
                  <a:cubicBezTo>
                    <a:pt x="624" y="137"/>
                    <a:pt x="638" y="123"/>
                    <a:pt x="638" y="123"/>
                  </a:cubicBezTo>
                  <a:cubicBezTo>
                    <a:pt x="670" y="123"/>
                    <a:pt x="638" y="91"/>
                    <a:pt x="638" y="91"/>
                  </a:cubicBezTo>
                  <a:cubicBezTo>
                    <a:pt x="638" y="91"/>
                    <a:pt x="522" y="1"/>
                    <a:pt x="347" y="1"/>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50"/>
            <p:cNvSpPr/>
            <p:nvPr/>
          </p:nvSpPr>
          <p:spPr>
            <a:xfrm>
              <a:off x="6372860" y="3797758"/>
              <a:ext cx="41322" cy="22446"/>
            </a:xfrm>
            <a:custGeom>
              <a:rect b="b" l="l" r="r" t="t"/>
              <a:pathLst>
                <a:path extrusionOk="0" h="1522" w="2802">
                  <a:moveTo>
                    <a:pt x="420" y="0"/>
                  </a:moveTo>
                  <a:cubicBezTo>
                    <a:pt x="287" y="0"/>
                    <a:pt x="147" y="8"/>
                    <a:pt x="0" y="26"/>
                  </a:cubicBezTo>
                  <a:cubicBezTo>
                    <a:pt x="0" y="26"/>
                    <a:pt x="1306" y="89"/>
                    <a:pt x="1847" y="1363"/>
                  </a:cubicBezTo>
                  <a:cubicBezTo>
                    <a:pt x="2165" y="1426"/>
                    <a:pt x="2484" y="1458"/>
                    <a:pt x="2802" y="1522"/>
                  </a:cubicBezTo>
                  <a:cubicBezTo>
                    <a:pt x="2802" y="1522"/>
                    <a:pt x="2249" y="0"/>
                    <a:pt x="420" y="0"/>
                  </a:cubicBezTo>
                  <a:close/>
                </a:path>
              </a:pathLst>
            </a:custGeom>
            <a:solidFill>
              <a:srgbClr val="9C79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50"/>
            <p:cNvSpPr/>
            <p:nvPr/>
          </p:nvSpPr>
          <p:spPr>
            <a:xfrm>
              <a:off x="6334353" y="3837504"/>
              <a:ext cx="84488" cy="15101"/>
            </a:xfrm>
            <a:custGeom>
              <a:rect b="b" l="l" r="r" t="t"/>
              <a:pathLst>
                <a:path extrusionOk="0" h="1024" w="5729">
                  <a:moveTo>
                    <a:pt x="4013" y="0"/>
                  </a:moveTo>
                  <a:cubicBezTo>
                    <a:pt x="2894" y="0"/>
                    <a:pt x="1390" y="133"/>
                    <a:pt x="1" y="737"/>
                  </a:cubicBezTo>
                  <a:lnTo>
                    <a:pt x="1" y="801"/>
                  </a:lnTo>
                  <a:cubicBezTo>
                    <a:pt x="33" y="864"/>
                    <a:pt x="33" y="960"/>
                    <a:pt x="33" y="1023"/>
                  </a:cubicBezTo>
                  <a:cubicBezTo>
                    <a:pt x="33" y="1023"/>
                    <a:pt x="1781" y="227"/>
                    <a:pt x="4399" y="227"/>
                  </a:cubicBezTo>
                  <a:cubicBezTo>
                    <a:pt x="4694" y="227"/>
                    <a:pt x="5001" y="237"/>
                    <a:pt x="5317" y="259"/>
                  </a:cubicBezTo>
                  <a:cubicBezTo>
                    <a:pt x="5508" y="546"/>
                    <a:pt x="5668" y="832"/>
                    <a:pt x="5668" y="832"/>
                  </a:cubicBezTo>
                  <a:cubicBezTo>
                    <a:pt x="5729" y="435"/>
                    <a:pt x="5525" y="66"/>
                    <a:pt x="5481" y="66"/>
                  </a:cubicBezTo>
                  <a:cubicBezTo>
                    <a:pt x="5479" y="66"/>
                    <a:pt x="5478" y="67"/>
                    <a:pt x="5477" y="68"/>
                  </a:cubicBezTo>
                  <a:cubicBezTo>
                    <a:pt x="5184" y="45"/>
                    <a:pt x="4663" y="0"/>
                    <a:pt x="4013" y="0"/>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50"/>
            <p:cNvSpPr/>
            <p:nvPr/>
          </p:nvSpPr>
          <p:spPr>
            <a:xfrm>
              <a:off x="6374261" y="3503047"/>
              <a:ext cx="205182" cy="186866"/>
            </a:xfrm>
            <a:custGeom>
              <a:rect b="b" l="l" r="r" t="t"/>
              <a:pathLst>
                <a:path extrusionOk="0" h="12671" w="13913">
                  <a:moveTo>
                    <a:pt x="6957" y="0"/>
                  </a:moveTo>
                  <a:cubicBezTo>
                    <a:pt x="5341" y="0"/>
                    <a:pt x="3726" y="621"/>
                    <a:pt x="2484" y="1863"/>
                  </a:cubicBezTo>
                  <a:cubicBezTo>
                    <a:pt x="1" y="4346"/>
                    <a:pt x="1" y="8357"/>
                    <a:pt x="2484" y="10808"/>
                  </a:cubicBezTo>
                  <a:cubicBezTo>
                    <a:pt x="3726" y="12050"/>
                    <a:pt x="5341" y="12671"/>
                    <a:pt x="6957" y="12671"/>
                  </a:cubicBezTo>
                  <a:cubicBezTo>
                    <a:pt x="8572" y="12671"/>
                    <a:pt x="10188" y="12050"/>
                    <a:pt x="11430" y="10808"/>
                  </a:cubicBezTo>
                  <a:cubicBezTo>
                    <a:pt x="13913" y="8357"/>
                    <a:pt x="13913" y="4346"/>
                    <a:pt x="11430" y="1863"/>
                  </a:cubicBezTo>
                  <a:cubicBezTo>
                    <a:pt x="10188" y="621"/>
                    <a:pt x="8572" y="0"/>
                    <a:pt x="6957" y="0"/>
                  </a:cubicBezTo>
                  <a:close/>
                </a:path>
              </a:pathLst>
            </a:custGeom>
            <a:solidFill>
              <a:srgbClr val="F4D5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50"/>
            <p:cNvSpPr/>
            <p:nvPr/>
          </p:nvSpPr>
          <p:spPr>
            <a:xfrm>
              <a:off x="6348437" y="3468064"/>
              <a:ext cx="256828" cy="257300"/>
            </a:xfrm>
            <a:custGeom>
              <a:rect b="b" l="l" r="r" t="t"/>
              <a:pathLst>
                <a:path extrusionOk="0" h="17447" w="17415">
                  <a:moveTo>
                    <a:pt x="17415" y="8723"/>
                  </a:moveTo>
                  <a:cubicBezTo>
                    <a:pt x="17415" y="13530"/>
                    <a:pt x="13499" y="17446"/>
                    <a:pt x="8692" y="17446"/>
                  </a:cubicBezTo>
                  <a:cubicBezTo>
                    <a:pt x="3885" y="17446"/>
                    <a:pt x="1" y="13530"/>
                    <a:pt x="1" y="8723"/>
                  </a:cubicBezTo>
                  <a:cubicBezTo>
                    <a:pt x="1" y="3916"/>
                    <a:pt x="3885" y="1"/>
                    <a:pt x="8692" y="1"/>
                  </a:cubicBezTo>
                  <a:cubicBezTo>
                    <a:pt x="13499" y="1"/>
                    <a:pt x="17415" y="3916"/>
                    <a:pt x="17415" y="8723"/>
                  </a:cubicBezTo>
                  <a:close/>
                </a:path>
              </a:pathLst>
            </a:custGeom>
            <a:solidFill>
              <a:srgbClr val="ECB9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50"/>
            <p:cNvSpPr/>
            <p:nvPr/>
          </p:nvSpPr>
          <p:spPr>
            <a:xfrm>
              <a:off x="6600569" y="4313175"/>
              <a:ext cx="100475" cy="18316"/>
            </a:xfrm>
            <a:custGeom>
              <a:rect b="b" l="l" r="r" t="t"/>
              <a:pathLst>
                <a:path extrusionOk="0" h="1242" w="6813">
                  <a:moveTo>
                    <a:pt x="6495" y="1242"/>
                  </a:moveTo>
                  <a:lnTo>
                    <a:pt x="0" y="1242"/>
                  </a:lnTo>
                  <a:lnTo>
                    <a:pt x="0" y="1210"/>
                  </a:lnTo>
                  <a:lnTo>
                    <a:pt x="191" y="1210"/>
                  </a:lnTo>
                  <a:cubicBezTo>
                    <a:pt x="350" y="1178"/>
                    <a:pt x="1083" y="764"/>
                    <a:pt x="1083" y="764"/>
                  </a:cubicBezTo>
                  <a:cubicBezTo>
                    <a:pt x="1083" y="764"/>
                    <a:pt x="2070" y="573"/>
                    <a:pt x="2802" y="64"/>
                  </a:cubicBezTo>
                  <a:cubicBezTo>
                    <a:pt x="2897" y="0"/>
                    <a:pt x="6495" y="446"/>
                    <a:pt x="6495" y="446"/>
                  </a:cubicBezTo>
                  <a:cubicBezTo>
                    <a:pt x="6495" y="446"/>
                    <a:pt x="6813" y="924"/>
                    <a:pt x="6495" y="1242"/>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50"/>
            <p:cNvSpPr/>
            <p:nvPr/>
          </p:nvSpPr>
          <p:spPr>
            <a:xfrm>
              <a:off x="6424507" y="3704226"/>
              <a:ext cx="164331" cy="163373"/>
            </a:xfrm>
            <a:custGeom>
              <a:rect b="b" l="l" r="r" t="t"/>
              <a:pathLst>
                <a:path extrusionOk="0" h="11078" w="11143">
                  <a:moveTo>
                    <a:pt x="7450" y="1"/>
                  </a:moveTo>
                  <a:lnTo>
                    <a:pt x="7450" y="1"/>
                  </a:lnTo>
                  <a:cubicBezTo>
                    <a:pt x="7450" y="1"/>
                    <a:pt x="7641" y="3216"/>
                    <a:pt x="7991" y="4999"/>
                  </a:cubicBezTo>
                  <a:cubicBezTo>
                    <a:pt x="4266" y="5540"/>
                    <a:pt x="510" y="5795"/>
                    <a:pt x="510" y="5795"/>
                  </a:cubicBezTo>
                  <a:cubicBezTo>
                    <a:pt x="510" y="5795"/>
                    <a:pt x="0" y="8946"/>
                    <a:pt x="1528" y="10984"/>
                  </a:cubicBezTo>
                  <a:cubicBezTo>
                    <a:pt x="1781" y="11048"/>
                    <a:pt x="2093" y="11078"/>
                    <a:pt x="2448" y="11078"/>
                  </a:cubicBezTo>
                  <a:cubicBezTo>
                    <a:pt x="4907" y="11078"/>
                    <a:pt x="9421" y="9645"/>
                    <a:pt x="10506" y="8309"/>
                  </a:cubicBezTo>
                  <a:cubicBezTo>
                    <a:pt x="11142" y="6113"/>
                    <a:pt x="7450" y="1"/>
                    <a:pt x="7450" y="1"/>
                  </a:cubicBezTo>
                  <a:close/>
                </a:path>
              </a:pathLst>
            </a:custGeom>
            <a:solidFill>
              <a:srgbClr val="F4E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50"/>
            <p:cNvSpPr/>
            <p:nvPr/>
          </p:nvSpPr>
          <p:spPr>
            <a:xfrm>
              <a:off x="6641879" y="4311597"/>
              <a:ext cx="16915" cy="20366"/>
            </a:xfrm>
            <a:custGeom>
              <a:rect b="b" l="l" r="r" t="t"/>
              <a:pathLst>
                <a:path extrusionOk="0" h="1381" w="1147">
                  <a:moveTo>
                    <a:pt x="455" y="0"/>
                  </a:moveTo>
                  <a:cubicBezTo>
                    <a:pt x="245" y="0"/>
                    <a:pt x="1" y="171"/>
                    <a:pt x="1" y="171"/>
                  </a:cubicBezTo>
                  <a:cubicBezTo>
                    <a:pt x="1" y="171"/>
                    <a:pt x="797" y="903"/>
                    <a:pt x="733" y="1381"/>
                  </a:cubicBezTo>
                  <a:lnTo>
                    <a:pt x="1147" y="1381"/>
                  </a:lnTo>
                  <a:cubicBezTo>
                    <a:pt x="1147" y="1381"/>
                    <a:pt x="988" y="489"/>
                    <a:pt x="542" y="12"/>
                  </a:cubicBezTo>
                  <a:cubicBezTo>
                    <a:pt x="514" y="4"/>
                    <a:pt x="485" y="0"/>
                    <a:pt x="455" y="0"/>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50"/>
            <p:cNvSpPr/>
            <p:nvPr/>
          </p:nvSpPr>
          <p:spPr>
            <a:xfrm>
              <a:off x="6485535" y="3761507"/>
              <a:ext cx="140868" cy="287812"/>
            </a:xfrm>
            <a:custGeom>
              <a:rect b="b" l="l" r="r" t="t"/>
              <a:pathLst>
                <a:path extrusionOk="0" h="19516" w="9552">
                  <a:moveTo>
                    <a:pt x="3694" y="0"/>
                  </a:moveTo>
                  <a:cubicBezTo>
                    <a:pt x="2834" y="0"/>
                    <a:pt x="2357" y="860"/>
                    <a:pt x="2357" y="860"/>
                  </a:cubicBezTo>
                  <a:cubicBezTo>
                    <a:pt x="2357" y="860"/>
                    <a:pt x="2031" y="778"/>
                    <a:pt x="1590" y="778"/>
                  </a:cubicBezTo>
                  <a:cubicBezTo>
                    <a:pt x="1480" y="778"/>
                    <a:pt x="1363" y="784"/>
                    <a:pt x="1242" y="796"/>
                  </a:cubicBezTo>
                  <a:cubicBezTo>
                    <a:pt x="637" y="892"/>
                    <a:pt x="415" y="1528"/>
                    <a:pt x="415" y="1528"/>
                  </a:cubicBezTo>
                  <a:cubicBezTo>
                    <a:pt x="1" y="5412"/>
                    <a:pt x="319" y="8755"/>
                    <a:pt x="1083" y="11525"/>
                  </a:cubicBezTo>
                  <a:cubicBezTo>
                    <a:pt x="1306" y="12384"/>
                    <a:pt x="1593" y="13180"/>
                    <a:pt x="1911" y="13944"/>
                  </a:cubicBezTo>
                  <a:cubicBezTo>
                    <a:pt x="2707" y="15759"/>
                    <a:pt x="3694" y="17191"/>
                    <a:pt x="4776" y="18242"/>
                  </a:cubicBezTo>
                  <a:cubicBezTo>
                    <a:pt x="5508" y="18942"/>
                    <a:pt x="6304" y="19324"/>
                    <a:pt x="7132" y="19515"/>
                  </a:cubicBezTo>
                  <a:cubicBezTo>
                    <a:pt x="7100" y="19324"/>
                    <a:pt x="7100" y="19101"/>
                    <a:pt x="7036" y="18910"/>
                  </a:cubicBezTo>
                  <a:cubicBezTo>
                    <a:pt x="6973" y="18146"/>
                    <a:pt x="6973" y="17350"/>
                    <a:pt x="7036" y="16555"/>
                  </a:cubicBezTo>
                  <a:cubicBezTo>
                    <a:pt x="7036" y="16555"/>
                    <a:pt x="9551" y="15886"/>
                    <a:pt x="9233" y="14071"/>
                  </a:cubicBezTo>
                  <a:lnTo>
                    <a:pt x="9233" y="13976"/>
                  </a:lnTo>
                  <a:cubicBezTo>
                    <a:pt x="9166" y="13981"/>
                    <a:pt x="9099" y="13983"/>
                    <a:pt x="9033" y="13983"/>
                  </a:cubicBezTo>
                  <a:cubicBezTo>
                    <a:pt x="7412" y="13983"/>
                    <a:pt x="6172" y="12512"/>
                    <a:pt x="5285" y="10952"/>
                  </a:cubicBezTo>
                  <a:cubicBezTo>
                    <a:pt x="5094" y="9965"/>
                    <a:pt x="5031" y="8882"/>
                    <a:pt x="5063" y="7959"/>
                  </a:cubicBezTo>
                  <a:cubicBezTo>
                    <a:pt x="5063" y="7004"/>
                    <a:pt x="5190" y="6208"/>
                    <a:pt x="5285" y="5667"/>
                  </a:cubicBezTo>
                  <a:cubicBezTo>
                    <a:pt x="5285" y="5603"/>
                    <a:pt x="5349" y="5540"/>
                    <a:pt x="5349" y="5508"/>
                  </a:cubicBezTo>
                  <a:cubicBezTo>
                    <a:pt x="5922" y="2611"/>
                    <a:pt x="4585" y="0"/>
                    <a:pt x="3694" y="0"/>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50"/>
            <p:cNvSpPr/>
            <p:nvPr/>
          </p:nvSpPr>
          <p:spPr>
            <a:xfrm>
              <a:off x="6487880" y="3589205"/>
              <a:ext cx="84533" cy="81701"/>
            </a:xfrm>
            <a:custGeom>
              <a:rect b="b" l="l" r="r" t="t"/>
              <a:pathLst>
                <a:path extrusionOk="0" h="5540" w="5732">
                  <a:moveTo>
                    <a:pt x="1784" y="0"/>
                  </a:moveTo>
                  <a:lnTo>
                    <a:pt x="1" y="1751"/>
                  </a:lnTo>
                  <a:lnTo>
                    <a:pt x="2993" y="5125"/>
                  </a:lnTo>
                  <a:lnTo>
                    <a:pt x="3344" y="5539"/>
                  </a:lnTo>
                  <a:lnTo>
                    <a:pt x="3598" y="5285"/>
                  </a:lnTo>
                  <a:lnTo>
                    <a:pt x="5731" y="3184"/>
                  </a:lnTo>
                  <a:lnTo>
                    <a:pt x="1784" y="0"/>
                  </a:ln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50"/>
            <p:cNvSpPr/>
            <p:nvPr/>
          </p:nvSpPr>
          <p:spPr>
            <a:xfrm>
              <a:off x="6435303" y="3543191"/>
              <a:ext cx="93912" cy="127713"/>
            </a:xfrm>
            <a:custGeom>
              <a:rect b="b" l="l" r="r" t="t"/>
              <a:pathLst>
                <a:path extrusionOk="0" h="8660" w="6368">
                  <a:moveTo>
                    <a:pt x="6145" y="6813"/>
                  </a:moveTo>
                  <a:cubicBezTo>
                    <a:pt x="6049" y="7322"/>
                    <a:pt x="5890" y="7895"/>
                    <a:pt x="5794" y="8150"/>
                  </a:cubicBezTo>
                  <a:cubicBezTo>
                    <a:pt x="5763" y="8245"/>
                    <a:pt x="5731" y="8309"/>
                    <a:pt x="5635" y="8373"/>
                  </a:cubicBezTo>
                  <a:lnTo>
                    <a:pt x="5253" y="8564"/>
                  </a:lnTo>
                  <a:cubicBezTo>
                    <a:pt x="5126" y="8596"/>
                    <a:pt x="4999" y="8659"/>
                    <a:pt x="4903" y="8596"/>
                  </a:cubicBezTo>
                  <a:cubicBezTo>
                    <a:pt x="4234" y="8436"/>
                    <a:pt x="3725" y="8277"/>
                    <a:pt x="3279" y="8086"/>
                  </a:cubicBezTo>
                  <a:cubicBezTo>
                    <a:pt x="3216" y="8023"/>
                    <a:pt x="3088" y="7927"/>
                    <a:pt x="3025" y="7863"/>
                  </a:cubicBezTo>
                  <a:cubicBezTo>
                    <a:pt x="2165" y="7131"/>
                    <a:pt x="1847" y="6749"/>
                    <a:pt x="1529" y="6144"/>
                  </a:cubicBezTo>
                  <a:lnTo>
                    <a:pt x="1529" y="6144"/>
                  </a:lnTo>
                  <a:lnTo>
                    <a:pt x="1529" y="6144"/>
                  </a:lnTo>
                  <a:cubicBezTo>
                    <a:pt x="1146" y="5794"/>
                    <a:pt x="955" y="5476"/>
                    <a:pt x="860" y="5221"/>
                  </a:cubicBezTo>
                  <a:cubicBezTo>
                    <a:pt x="828" y="5157"/>
                    <a:pt x="828" y="5094"/>
                    <a:pt x="796" y="5030"/>
                  </a:cubicBezTo>
                  <a:cubicBezTo>
                    <a:pt x="733" y="4935"/>
                    <a:pt x="733" y="4903"/>
                    <a:pt x="733" y="4903"/>
                  </a:cubicBezTo>
                  <a:lnTo>
                    <a:pt x="319" y="4839"/>
                  </a:lnTo>
                  <a:cubicBezTo>
                    <a:pt x="0" y="4043"/>
                    <a:pt x="64" y="3470"/>
                    <a:pt x="64" y="3470"/>
                  </a:cubicBezTo>
                  <a:cubicBezTo>
                    <a:pt x="96" y="2006"/>
                    <a:pt x="1688" y="0"/>
                    <a:pt x="4330" y="1242"/>
                  </a:cubicBezTo>
                  <a:cubicBezTo>
                    <a:pt x="5890" y="2038"/>
                    <a:pt x="5635" y="4202"/>
                    <a:pt x="5635" y="4202"/>
                  </a:cubicBezTo>
                  <a:lnTo>
                    <a:pt x="5922" y="4712"/>
                  </a:lnTo>
                  <a:cubicBezTo>
                    <a:pt x="6272" y="5348"/>
                    <a:pt x="6367" y="6113"/>
                    <a:pt x="6145" y="6813"/>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50"/>
            <p:cNvSpPr/>
            <p:nvPr/>
          </p:nvSpPr>
          <p:spPr>
            <a:xfrm>
              <a:off x="6706210" y="3704226"/>
              <a:ext cx="110813" cy="323486"/>
            </a:xfrm>
            <a:custGeom>
              <a:rect b="b" l="l" r="r" t="t"/>
              <a:pathLst>
                <a:path extrusionOk="0" h="21935" w="7514">
                  <a:moveTo>
                    <a:pt x="0" y="1"/>
                  </a:moveTo>
                  <a:cubicBezTo>
                    <a:pt x="1401" y="2134"/>
                    <a:pt x="2515" y="5062"/>
                    <a:pt x="3375" y="8660"/>
                  </a:cubicBezTo>
                  <a:cubicBezTo>
                    <a:pt x="5062" y="12926"/>
                    <a:pt x="6463" y="17510"/>
                    <a:pt x="7513" y="21935"/>
                  </a:cubicBezTo>
                  <a:cubicBezTo>
                    <a:pt x="6940" y="9584"/>
                    <a:pt x="1" y="2"/>
                    <a:pt x="0" y="1"/>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50"/>
            <p:cNvSpPr/>
            <p:nvPr/>
          </p:nvSpPr>
          <p:spPr>
            <a:xfrm>
              <a:off x="6530605" y="3623391"/>
              <a:ext cx="325846" cy="700860"/>
            </a:xfrm>
            <a:custGeom>
              <a:rect b="b" l="l" r="r" t="t"/>
              <a:pathLst>
                <a:path extrusionOk="0" h="47524" w="22095">
                  <a:moveTo>
                    <a:pt x="2155" y="0"/>
                  </a:moveTo>
                  <a:cubicBezTo>
                    <a:pt x="2022" y="0"/>
                    <a:pt x="1887" y="2"/>
                    <a:pt x="1752" y="6"/>
                  </a:cubicBezTo>
                  <a:cubicBezTo>
                    <a:pt x="1752" y="6"/>
                    <a:pt x="1879" y="1407"/>
                    <a:pt x="956" y="2680"/>
                  </a:cubicBezTo>
                  <a:cubicBezTo>
                    <a:pt x="733" y="3030"/>
                    <a:pt x="415" y="3380"/>
                    <a:pt x="1" y="3667"/>
                  </a:cubicBezTo>
                  <a:cubicBezTo>
                    <a:pt x="192" y="6850"/>
                    <a:pt x="2166" y="10957"/>
                    <a:pt x="4171" y="12231"/>
                  </a:cubicBezTo>
                  <a:cubicBezTo>
                    <a:pt x="5286" y="13822"/>
                    <a:pt x="5604" y="15541"/>
                    <a:pt x="5508" y="17356"/>
                  </a:cubicBezTo>
                  <a:cubicBezTo>
                    <a:pt x="5477" y="17865"/>
                    <a:pt x="5413" y="18311"/>
                    <a:pt x="5349" y="18820"/>
                  </a:cubicBezTo>
                  <a:cubicBezTo>
                    <a:pt x="5158" y="20126"/>
                    <a:pt x="4840" y="21494"/>
                    <a:pt x="4521" y="22991"/>
                  </a:cubicBezTo>
                  <a:cubicBezTo>
                    <a:pt x="4426" y="23436"/>
                    <a:pt x="4299" y="23882"/>
                    <a:pt x="4235" y="24391"/>
                  </a:cubicBezTo>
                  <a:cubicBezTo>
                    <a:pt x="4235" y="24455"/>
                    <a:pt x="4203" y="24582"/>
                    <a:pt x="4203" y="24646"/>
                  </a:cubicBezTo>
                  <a:cubicBezTo>
                    <a:pt x="4203" y="24742"/>
                    <a:pt x="4139" y="24869"/>
                    <a:pt x="4139" y="24964"/>
                  </a:cubicBezTo>
                  <a:cubicBezTo>
                    <a:pt x="3948" y="26079"/>
                    <a:pt x="3917" y="27161"/>
                    <a:pt x="4044" y="28275"/>
                  </a:cubicBezTo>
                  <a:cubicBezTo>
                    <a:pt x="4076" y="28466"/>
                    <a:pt x="4076" y="28657"/>
                    <a:pt x="4108" y="28880"/>
                  </a:cubicBezTo>
                  <a:cubicBezTo>
                    <a:pt x="5158" y="38112"/>
                    <a:pt x="6654" y="46421"/>
                    <a:pt x="6654" y="46421"/>
                  </a:cubicBezTo>
                  <a:cubicBezTo>
                    <a:pt x="6675" y="46442"/>
                    <a:pt x="8682" y="47524"/>
                    <a:pt x="13030" y="47524"/>
                  </a:cubicBezTo>
                  <a:cubicBezTo>
                    <a:pt x="15334" y="47524"/>
                    <a:pt x="18295" y="47220"/>
                    <a:pt x="21967" y="46294"/>
                  </a:cubicBezTo>
                  <a:cubicBezTo>
                    <a:pt x="22094" y="41932"/>
                    <a:pt x="21235" y="34897"/>
                    <a:pt x="19388" y="27384"/>
                  </a:cubicBezTo>
                  <a:cubicBezTo>
                    <a:pt x="18338" y="22991"/>
                    <a:pt x="16969" y="18407"/>
                    <a:pt x="15250" y="14141"/>
                  </a:cubicBezTo>
                  <a:cubicBezTo>
                    <a:pt x="15059" y="13217"/>
                    <a:pt x="14804" y="12358"/>
                    <a:pt x="14581" y="11562"/>
                  </a:cubicBezTo>
                  <a:cubicBezTo>
                    <a:pt x="13817" y="9143"/>
                    <a:pt x="12894" y="7105"/>
                    <a:pt x="11875" y="5482"/>
                  </a:cubicBezTo>
                  <a:cubicBezTo>
                    <a:pt x="11748" y="5322"/>
                    <a:pt x="11652" y="5195"/>
                    <a:pt x="11589" y="5068"/>
                  </a:cubicBezTo>
                  <a:cubicBezTo>
                    <a:pt x="11175" y="4527"/>
                    <a:pt x="10793" y="3985"/>
                    <a:pt x="10347" y="3508"/>
                  </a:cubicBezTo>
                  <a:cubicBezTo>
                    <a:pt x="8176" y="1122"/>
                    <a:pt x="5417" y="0"/>
                    <a:pt x="2155" y="0"/>
                  </a:cubicBezTo>
                  <a:close/>
                </a:path>
              </a:pathLst>
            </a:custGeom>
            <a:solidFill>
              <a:srgbClr val="F4E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50"/>
            <p:cNvSpPr/>
            <p:nvPr/>
          </p:nvSpPr>
          <p:spPr>
            <a:xfrm>
              <a:off x="6515119" y="3628066"/>
              <a:ext cx="132875" cy="311851"/>
            </a:xfrm>
            <a:custGeom>
              <a:rect b="b" l="l" r="r" t="t"/>
              <a:pathLst>
                <a:path extrusionOk="0" h="21146" w="9010">
                  <a:moveTo>
                    <a:pt x="4508" y="0"/>
                  </a:moveTo>
                  <a:cubicBezTo>
                    <a:pt x="4271" y="0"/>
                    <a:pt x="4039" y="54"/>
                    <a:pt x="3821" y="166"/>
                  </a:cubicBezTo>
                  <a:cubicBezTo>
                    <a:pt x="2420" y="931"/>
                    <a:pt x="2101" y="2490"/>
                    <a:pt x="2292" y="4432"/>
                  </a:cubicBezTo>
                  <a:cubicBezTo>
                    <a:pt x="2388" y="4846"/>
                    <a:pt x="2420" y="5228"/>
                    <a:pt x="2483" y="5642"/>
                  </a:cubicBezTo>
                  <a:cubicBezTo>
                    <a:pt x="2802" y="7393"/>
                    <a:pt x="3439" y="9335"/>
                    <a:pt x="4075" y="11245"/>
                  </a:cubicBezTo>
                  <a:cubicBezTo>
                    <a:pt x="3852" y="11563"/>
                    <a:pt x="3598" y="11850"/>
                    <a:pt x="3375" y="12136"/>
                  </a:cubicBezTo>
                  <a:cubicBezTo>
                    <a:pt x="2547" y="13187"/>
                    <a:pt x="1942" y="13919"/>
                    <a:pt x="1497" y="14588"/>
                  </a:cubicBezTo>
                  <a:cubicBezTo>
                    <a:pt x="955" y="15384"/>
                    <a:pt x="542" y="16148"/>
                    <a:pt x="0" y="17325"/>
                  </a:cubicBezTo>
                  <a:cubicBezTo>
                    <a:pt x="96" y="17707"/>
                    <a:pt x="351" y="18090"/>
                    <a:pt x="637" y="18440"/>
                  </a:cubicBezTo>
                  <a:cubicBezTo>
                    <a:pt x="1146" y="19140"/>
                    <a:pt x="1910" y="19713"/>
                    <a:pt x="2547" y="20191"/>
                  </a:cubicBezTo>
                  <a:cubicBezTo>
                    <a:pt x="3184" y="20636"/>
                    <a:pt x="3757" y="20986"/>
                    <a:pt x="3980" y="21114"/>
                  </a:cubicBezTo>
                  <a:cubicBezTo>
                    <a:pt x="4012" y="21146"/>
                    <a:pt x="4043" y="21146"/>
                    <a:pt x="4043" y="21146"/>
                  </a:cubicBezTo>
                  <a:cubicBezTo>
                    <a:pt x="4043" y="21146"/>
                    <a:pt x="4712" y="19777"/>
                    <a:pt x="5985" y="17867"/>
                  </a:cubicBezTo>
                  <a:cubicBezTo>
                    <a:pt x="6336" y="17325"/>
                    <a:pt x="6749" y="16784"/>
                    <a:pt x="7195" y="16179"/>
                  </a:cubicBezTo>
                  <a:cubicBezTo>
                    <a:pt x="8214" y="14779"/>
                    <a:pt x="8755" y="13282"/>
                    <a:pt x="8914" y="11500"/>
                  </a:cubicBezTo>
                  <a:cubicBezTo>
                    <a:pt x="9010" y="9908"/>
                    <a:pt x="8914" y="8062"/>
                    <a:pt x="8596" y="5960"/>
                  </a:cubicBezTo>
                  <a:cubicBezTo>
                    <a:pt x="8437" y="4783"/>
                    <a:pt x="8055" y="3668"/>
                    <a:pt x="7577" y="2713"/>
                  </a:cubicBezTo>
                  <a:cubicBezTo>
                    <a:pt x="7482" y="2522"/>
                    <a:pt x="7386" y="2331"/>
                    <a:pt x="7259" y="2172"/>
                  </a:cubicBezTo>
                  <a:cubicBezTo>
                    <a:pt x="7227" y="2077"/>
                    <a:pt x="7195" y="2045"/>
                    <a:pt x="7163" y="1981"/>
                  </a:cubicBezTo>
                  <a:cubicBezTo>
                    <a:pt x="6407" y="771"/>
                    <a:pt x="5411" y="0"/>
                    <a:pt x="4508" y="0"/>
                  </a:cubicBezTo>
                  <a:close/>
                </a:path>
              </a:pathLst>
            </a:custGeom>
            <a:solidFill>
              <a:srgbClr val="F8E8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50"/>
            <p:cNvSpPr/>
            <p:nvPr/>
          </p:nvSpPr>
          <p:spPr>
            <a:xfrm>
              <a:off x="6514175" y="3882250"/>
              <a:ext cx="61984" cy="58975"/>
            </a:xfrm>
            <a:custGeom>
              <a:rect b="b" l="l" r="r" t="t"/>
              <a:pathLst>
                <a:path extrusionOk="0" h="3999" w="4203">
                  <a:moveTo>
                    <a:pt x="382" y="0"/>
                  </a:moveTo>
                  <a:cubicBezTo>
                    <a:pt x="335" y="0"/>
                    <a:pt x="293" y="8"/>
                    <a:pt x="255" y="27"/>
                  </a:cubicBezTo>
                  <a:cubicBezTo>
                    <a:pt x="224" y="27"/>
                    <a:pt x="160" y="27"/>
                    <a:pt x="128" y="59"/>
                  </a:cubicBezTo>
                  <a:cubicBezTo>
                    <a:pt x="64" y="122"/>
                    <a:pt x="1" y="186"/>
                    <a:pt x="64" y="281"/>
                  </a:cubicBezTo>
                  <a:cubicBezTo>
                    <a:pt x="96" y="409"/>
                    <a:pt x="160" y="568"/>
                    <a:pt x="287" y="759"/>
                  </a:cubicBezTo>
                  <a:cubicBezTo>
                    <a:pt x="446" y="1046"/>
                    <a:pt x="733" y="1364"/>
                    <a:pt x="1051" y="1778"/>
                  </a:cubicBezTo>
                  <a:cubicBezTo>
                    <a:pt x="1115" y="1841"/>
                    <a:pt x="1210" y="1969"/>
                    <a:pt x="1274" y="2064"/>
                  </a:cubicBezTo>
                  <a:cubicBezTo>
                    <a:pt x="1338" y="2128"/>
                    <a:pt x="1401" y="2192"/>
                    <a:pt x="1433" y="2287"/>
                  </a:cubicBezTo>
                  <a:cubicBezTo>
                    <a:pt x="1433" y="2319"/>
                    <a:pt x="1497" y="2319"/>
                    <a:pt x="1497" y="2383"/>
                  </a:cubicBezTo>
                  <a:cubicBezTo>
                    <a:pt x="2240" y="3383"/>
                    <a:pt x="3368" y="3999"/>
                    <a:pt x="3891" y="3999"/>
                  </a:cubicBezTo>
                  <a:cubicBezTo>
                    <a:pt x="3950" y="3999"/>
                    <a:pt x="4001" y="3991"/>
                    <a:pt x="4044" y="3974"/>
                  </a:cubicBezTo>
                  <a:cubicBezTo>
                    <a:pt x="4044" y="3911"/>
                    <a:pt x="4076" y="3911"/>
                    <a:pt x="4076" y="3911"/>
                  </a:cubicBezTo>
                  <a:cubicBezTo>
                    <a:pt x="4107" y="3879"/>
                    <a:pt x="4139" y="3847"/>
                    <a:pt x="4139" y="3751"/>
                  </a:cubicBezTo>
                  <a:cubicBezTo>
                    <a:pt x="4203" y="3369"/>
                    <a:pt x="3439" y="2446"/>
                    <a:pt x="2643" y="1523"/>
                  </a:cubicBezTo>
                  <a:cubicBezTo>
                    <a:pt x="2611" y="1459"/>
                    <a:pt x="2516" y="1396"/>
                    <a:pt x="2484" y="1332"/>
                  </a:cubicBezTo>
                  <a:cubicBezTo>
                    <a:pt x="2484" y="1300"/>
                    <a:pt x="2452" y="1237"/>
                    <a:pt x="2388" y="1205"/>
                  </a:cubicBezTo>
                  <a:cubicBezTo>
                    <a:pt x="2388" y="1173"/>
                    <a:pt x="2356" y="1141"/>
                    <a:pt x="2325" y="1077"/>
                  </a:cubicBezTo>
                  <a:lnTo>
                    <a:pt x="2134" y="886"/>
                  </a:lnTo>
                  <a:cubicBezTo>
                    <a:pt x="1688" y="504"/>
                    <a:pt x="1179" y="218"/>
                    <a:pt x="765" y="90"/>
                  </a:cubicBezTo>
                  <a:cubicBezTo>
                    <a:pt x="630" y="45"/>
                    <a:pt x="495" y="0"/>
                    <a:pt x="382" y="0"/>
                  </a:cubicBezTo>
                  <a:close/>
                </a:path>
              </a:pathLst>
            </a:custGeom>
            <a:solidFill>
              <a:srgbClr val="AB98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50"/>
            <p:cNvSpPr/>
            <p:nvPr/>
          </p:nvSpPr>
          <p:spPr>
            <a:xfrm>
              <a:off x="6482718" y="3602641"/>
              <a:ext cx="56822" cy="72160"/>
            </a:xfrm>
            <a:custGeom>
              <a:rect b="b" l="l" r="r" t="t"/>
              <a:pathLst>
                <a:path extrusionOk="0" h="4893" w="3853">
                  <a:moveTo>
                    <a:pt x="2262" y="0"/>
                  </a:moveTo>
                  <a:cubicBezTo>
                    <a:pt x="2002" y="0"/>
                    <a:pt x="1752" y="108"/>
                    <a:pt x="1752" y="108"/>
                  </a:cubicBezTo>
                  <a:cubicBezTo>
                    <a:pt x="1752" y="108"/>
                    <a:pt x="2388" y="1158"/>
                    <a:pt x="2102" y="1986"/>
                  </a:cubicBezTo>
                  <a:cubicBezTo>
                    <a:pt x="1784" y="2846"/>
                    <a:pt x="669" y="2623"/>
                    <a:pt x="192" y="3228"/>
                  </a:cubicBezTo>
                  <a:cubicBezTo>
                    <a:pt x="1" y="3482"/>
                    <a:pt x="128" y="4055"/>
                    <a:pt x="128" y="4055"/>
                  </a:cubicBezTo>
                  <a:cubicBezTo>
                    <a:pt x="128" y="4055"/>
                    <a:pt x="351" y="4278"/>
                    <a:pt x="701" y="4501"/>
                  </a:cubicBezTo>
                  <a:cubicBezTo>
                    <a:pt x="1057" y="4711"/>
                    <a:pt x="1483" y="4892"/>
                    <a:pt x="1877" y="4892"/>
                  </a:cubicBezTo>
                  <a:cubicBezTo>
                    <a:pt x="2082" y="4892"/>
                    <a:pt x="2278" y="4843"/>
                    <a:pt x="2452" y="4724"/>
                  </a:cubicBezTo>
                  <a:cubicBezTo>
                    <a:pt x="3089" y="4310"/>
                    <a:pt x="3853" y="1954"/>
                    <a:pt x="2548" y="44"/>
                  </a:cubicBezTo>
                  <a:lnTo>
                    <a:pt x="2516" y="44"/>
                  </a:lnTo>
                  <a:cubicBezTo>
                    <a:pt x="2436" y="12"/>
                    <a:pt x="2349" y="0"/>
                    <a:pt x="2262" y="0"/>
                  </a:cubicBezTo>
                  <a:close/>
                </a:path>
              </a:pathLst>
            </a:custGeom>
            <a:solidFill>
              <a:srgbClr val="5B1E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50"/>
            <p:cNvSpPr/>
            <p:nvPr/>
          </p:nvSpPr>
          <p:spPr>
            <a:xfrm>
              <a:off x="6493985" y="3652106"/>
              <a:ext cx="5176" cy="7536"/>
            </a:xfrm>
            <a:custGeom>
              <a:rect b="b" l="l" r="r" t="t"/>
              <a:pathLst>
                <a:path extrusionOk="0" h="511" w="351">
                  <a:moveTo>
                    <a:pt x="1" y="510"/>
                  </a:moveTo>
                  <a:cubicBezTo>
                    <a:pt x="64" y="415"/>
                    <a:pt x="160" y="351"/>
                    <a:pt x="192" y="256"/>
                  </a:cubicBezTo>
                  <a:cubicBezTo>
                    <a:pt x="224" y="224"/>
                    <a:pt x="224" y="192"/>
                    <a:pt x="255" y="160"/>
                  </a:cubicBezTo>
                  <a:cubicBezTo>
                    <a:pt x="319" y="96"/>
                    <a:pt x="319" y="65"/>
                    <a:pt x="351" y="1"/>
                  </a:cubicBezTo>
                  <a:cubicBezTo>
                    <a:pt x="351" y="33"/>
                    <a:pt x="351" y="96"/>
                    <a:pt x="319" y="160"/>
                  </a:cubicBezTo>
                  <a:cubicBezTo>
                    <a:pt x="319" y="192"/>
                    <a:pt x="255" y="256"/>
                    <a:pt x="224" y="319"/>
                  </a:cubicBezTo>
                  <a:lnTo>
                    <a:pt x="96" y="415"/>
                  </a:lnTo>
                  <a:cubicBezTo>
                    <a:pt x="96" y="478"/>
                    <a:pt x="33" y="510"/>
                    <a:pt x="1" y="510"/>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50"/>
            <p:cNvSpPr/>
            <p:nvPr/>
          </p:nvSpPr>
          <p:spPr>
            <a:xfrm>
              <a:off x="6452676" y="3615486"/>
              <a:ext cx="19260" cy="9881"/>
            </a:xfrm>
            <a:custGeom>
              <a:rect b="b" l="l" r="r" t="t"/>
              <a:pathLst>
                <a:path extrusionOk="0" h="670" w="1306">
                  <a:moveTo>
                    <a:pt x="796" y="1"/>
                  </a:moveTo>
                  <a:cubicBezTo>
                    <a:pt x="764" y="1"/>
                    <a:pt x="669" y="33"/>
                    <a:pt x="637" y="33"/>
                  </a:cubicBezTo>
                  <a:cubicBezTo>
                    <a:pt x="510" y="128"/>
                    <a:pt x="382" y="160"/>
                    <a:pt x="319" y="224"/>
                  </a:cubicBezTo>
                  <a:lnTo>
                    <a:pt x="191" y="351"/>
                  </a:lnTo>
                  <a:cubicBezTo>
                    <a:pt x="159" y="383"/>
                    <a:pt x="128" y="383"/>
                    <a:pt x="128" y="446"/>
                  </a:cubicBezTo>
                  <a:cubicBezTo>
                    <a:pt x="96" y="446"/>
                    <a:pt x="96" y="478"/>
                    <a:pt x="96" y="478"/>
                  </a:cubicBezTo>
                  <a:cubicBezTo>
                    <a:pt x="96" y="478"/>
                    <a:pt x="32" y="478"/>
                    <a:pt x="32" y="510"/>
                  </a:cubicBezTo>
                  <a:cubicBezTo>
                    <a:pt x="0" y="606"/>
                    <a:pt x="32" y="637"/>
                    <a:pt x="96" y="669"/>
                  </a:cubicBezTo>
                  <a:cubicBezTo>
                    <a:pt x="128" y="669"/>
                    <a:pt x="159" y="637"/>
                    <a:pt x="191" y="606"/>
                  </a:cubicBezTo>
                  <a:lnTo>
                    <a:pt x="191" y="574"/>
                  </a:lnTo>
                  <a:cubicBezTo>
                    <a:pt x="191" y="510"/>
                    <a:pt x="255" y="510"/>
                    <a:pt x="255" y="478"/>
                  </a:cubicBezTo>
                  <a:lnTo>
                    <a:pt x="351" y="351"/>
                  </a:lnTo>
                  <a:cubicBezTo>
                    <a:pt x="446" y="319"/>
                    <a:pt x="573" y="255"/>
                    <a:pt x="637" y="192"/>
                  </a:cubicBezTo>
                  <a:cubicBezTo>
                    <a:pt x="669" y="192"/>
                    <a:pt x="669" y="160"/>
                    <a:pt x="733" y="160"/>
                  </a:cubicBezTo>
                  <a:cubicBezTo>
                    <a:pt x="764" y="128"/>
                    <a:pt x="764" y="128"/>
                    <a:pt x="796" y="128"/>
                  </a:cubicBezTo>
                  <a:cubicBezTo>
                    <a:pt x="828" y="64"/>
                    <a:pt x="828" y="64"/>
                    <a:pt x="892" y="64"/>
                  </a:cubicBezTo>
                  <a:lnTo>
                    <a:pt x="1274" y="64"/>
                  </a:lnTo>
                  <a:cubicBezTo>
                    <a:pt x="1274" y="64"/>
                    <a:pt x="1306" y="64"/>
                    <a:pt x="1306" y="33"/>
                  </a:cubicBezTo>
                  <a:cubicBezTo>
                    <a:pt x="1306" y="33"/>
                    <a:pt x="1306" y="1"/>
                    <a:pt x="1274" y="1"/>
                  </a:cubicBezTo>
                  <a:close/>
                </a:path>
              </a:pathLst>
            </a:custGeom>
            <a:solidFill>
              <a:srgbClr val="4616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50"/>
            <p:cNvSpPr/>
            <p:nvPr/>
          </p:nvSpPr>
          <p:spPr>
            <a:xfrm>
              <a:off x="6461599" y="3622536"/>
              <a:ext cx="11282" cy="7049"/>
            </a:xfrm>
            <a:custGeom>
              <a:rect b="b" l="l" r="r" t="t"/>
              <a:pathLst>
                <a:path extrusionOk="0" h="478" w="765">
                  <a:moveTo>
                    <a:pt x="637" y="0"/>
                  </a:moveTo>
                  <a:cubicBezTo>
                    <a:pt x="605" y="32"/>
                    <a:pt x="541" y="32"/>
                    <a:pt x="510" y="32"/>
                  </a:cubicBezTo>
                  <a:cubicBezTo>
                    <a:pt x="446" y="32"/>
                    <a:pt x="382" y="96"/>
                    <a:pt x="319" y="128"/>
                  </a:cubicBezTo>
                  <a:cubicBezTo>
                    <a:pt x="223" y="159"/>
                    <a:pt x="159" y="255"/>
                    <a:pt x="128" y="287"/>
                  </a:cubicBezTo>
                  <a:cubicBezTo>
                    <a:pt x="64" y="319"/>
                    <a:pt x="0" y="382"/>
                    <a:pt x="0" y="478"/>
                  </a:cubicBezTo>
                  <a:cubicBezTo>
                    <a:pt x="32" y="382"/>
                    <a:pt x="128" y="350"/>
                    <a:pt x="191" y="319"/>
                  </a:cubicBezTo>
                  <a:cubicBezTo>
                    <a:pt x="223" y="287"/>
                    <a:pt x="287" y="255"/>
                    <a:pt x="350" y="191"/>
                  </a:cubicBezTo>
                  <a:lnTo>
                    <a:pt x="382" y="159"/>
                  </a:lnTo>
                  <a:lnTo>
                    <a:pt x="446" y="128"/>
                  </a:lnTo>
                  <a:cubicBezTo>
                    <a:pt x="446" y="128"/>
                    <a:pt x="478" y="96"/>
                    <a:pt x="510" y="96"/>
                  </a:cubicBezTo>
                  <a:cubicBezTo>
                    <a:pt x="541" y="96"/>
                    <a:pt x="605" y="32"/>
                    <a:pt x="637" y="32"/>
                  </a:cubicBezTo>
                  <a:cubicBezTo>
                    <a:pt x="669" y="32"/>
                    <a:pt x="701" y="0"/>
                    <a:pt x="764" y="0"/>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50"/>
            <p:cNvSpPr/>
            <p:nvPr/>
          </p:nvSpPr>
          <p:spPr>
            <a:xfrm>
              <a:off x="6458782" y="3633803"/>
              <a:ext cx="19732" cy="25838"/>
            </a:xfrm>
            <a:custGeom>
              <a:rect b="b" l="l" r="r" t="t"/>
              <a:pathLst>
                <a:path extrusionOk="0" h="1752" w="1338">
                  <a:moveTo>
                    <a:pt x="0" y="0"/>
                  </a:moveTo>
                  <a:cubicBezTo>
                    <a:pt x="0" y="64"/>
                    <a:pt x="414" y="1115"/>
                    <a:pt x="1146" y="1751"/>
                  </a:cubicBezTo>
                  <a:cubicBezTo>
                    <a:pt x="1210" y="1719"/>
                    <a:pt x="1274" y="1656"/>
                    <a:pt x="1337" y="1592"/>
                  </a:cubicBezTo>
                  <a:cubicBezTo>
                    <a:pt x="573" y="924"/>
                    <a:pt x="255" y="542"/>
                    <a:pt x="0"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50"/>
            <p:cNvSpPr/>
            <p:nvPr/>
          </p:nvSpPr>
          <p:spPr>
            <a:xfrm>
              <a:off x="6523570" y="3627565"/>
              <a:ext cx="159642" cy="91700"/>
            </a:xfrm>
            <a:custGeom>
              <a:rect b="b" l="l" r="r" t="t"/>
              <a:pathLst>
                <a:path extrusionOk="0" h="6218" w="10825">
                  <a:moveTo>
                    <a:pt x="6140" y="0"/>
                  </a:moveTo>
                  <a:cubicBezTo>
                    <a:pt x="5071" y="0"/>
                    <a:pt x="1377" y="301"/>
                    <a:pt x="319" y="4371"/>
                  </a:cubicBezTo>
                  <a:cubicBezTo>
                    <a:pt x="0" y="5230"/>
                    <a:pt x="478" y="5421"/>
                    <a:pt x="478" y="5421"/>
                  </a:cubicBezTo>
                  <a:lnTo>
                    <a:pt x="478" y="5485"/>
                  </a:lnTo>
                  <a:cubicBezTo>
                    <a:pt x="446" y="5644"/>
                    <a:pt x="446" y="6185"/>
                    <a:pt x="1019" y="6217"/>
                  </a:cubicBezTo>
                  <a:cubicBezTo>
                    <a:pt x="1178" y="6026"/>
                    <a:pt x="1497" y="5708"/>
                    <a:pt x="1879" y="5390"/>
                  </a:cubicBezTo>
                  <a:cubicBezTo>
                    <a:pt x="2484" y="4912"/>
                    <a:pt x="3407" y="4371"/>
                    <a:pt x="4457" y="3925"/>
                  </a:cubicBezTo>
                  <a:cubicBezTo>
                    <a:pt x="5317" y="3607"/>
                    <a:pt x="6208" y="3320"/>
                    <a:pt x="7259" y="3161"/>
                  </a:cubicBezTo>
                  <a:cubicBezTo>
                    <a:pt x="7790" y="3085"/>
                    <a:pt x="8337" y="3045"/>
                    <a:pt x="8901" y="3045"/>
                  </a:cubicBezTo>
                  <a:cubicBezTo>
                    <a:pt x="9519" y="3045"/>
                    <a:pt x="10159" y="3093"/>
                    <a:pt x="10824" y="3193"/>
                  </a:cubicBezTo>
                  <a:cubicBezTo>
                    <a:pt x="10761" y="2970"/>
                    <a:pt x="10665" y="2779"/>
                    <a:pt x="10570" y="2556"/>
                  </a:cubicBezTo>
                  <a:cubicBezTo>
                    <a:pt x="10347" y="2206"/>
                    <a:pt x="10124" y="1920"/>
                    <a:pt x="9837" y="1665"/>
                  </a:cubicBezTo>
                  <a:cubicBezTo>
                    <a:pt x="8437" y="296"/>
                    <a:pt x="6431" y="9"/>
                    <a:pt x="6431" y="9"/>
                  </a:cubicBezTo>
                  <a:cubicBezTo>
                    <a:pt x="6431" y="9"/>
                    <a:pt x="6325" y="0"/>
                    <a:pt x="6140" y="0"/>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50"/>
            <p:cNvSpPr/>
            <p:nvPr/>
          </p:nvSpPr>
          <p:spPr>
            <a:xfrm>
              <a:off x="6628738" y="3793909"/>
              <a:ext cx="227716" cy="530792"/>
            </a:xfrm>
            <a:custGeom>
              <a:rect b="b" l="l" r="r" t="t"/>
              <a:pathLst>
                <a:path extrusionOk="0" h="35992" w="15441">
                  <a:moveTo>
                    <a:pt x="7927" y="0"/>
                  </a:moveTo>
                  <a:cubicBezTo>
                    <a:pt x="7927" y="0"/>
                    <a:pt x="7832" y="6208"/>
                    <a:pt x="1624" y="7991"/>
                  </a:cubicBezTo>
                  <a:cubicBezTo>
                    <a:pt x="1671" y="7994"/>
                    <a:pt x="1720" y="7996"/>
                    <a:pt x="1770" y="7996"/>
                  </a:cubicBezTo>
                  <a:cubicBezTo>
                    <a:pt x="3998" y="7996"/>
                    <a:pt x="8628" y="4584"/>
                    <a:pt x="8628" y="4584"/>
                  </a:cubicBezTo>
                  <a:cubicBezTo>
                    <a:pt x="8628" y="4584"/>
                    <a:pt x="13626" y="21361"/>
                    <a:pt x="14358" y="33713"/>
                  </a:cubicBezTo>
                  <a:cubicBezTo>
                    <a:pt x="10866" y="35081"/>
                    <a:pt x="7601" y="35458"/>
                    <a:pt x="5068" y="35458"/>
                  </a:cubicBezTo>
                  <a:cubicBezTo>
                    <a:pt x="2060" y="35458"/>
                    <a:pt x="87" y="34926"/>
                    <a:pt x="0" y="34891"/>
                  </a:cubicBezTo>
                  <a:lnTo>
                    <a:pt x="0" y="34891"/>
                  </a:lnTo>
                  <a:cubicBezTo>
                    <a:pt x="114" y="34948"/>
                    <a:pt x="2100" y="35991"/>
                    <a:pt x="6433" y="35991"/>
                  </a:cubicBezTo>
                  <a:cubicBezTo>
                    <a:pt x="6960" y="35991"/>
                    <a:pt x="7521" y="35976"/>
                    <a:pt x="8118" y="35942"/>
                  </a:cubicBezTo>
                  <a:cubicBezTo>
                    <a:pt x="8946" y="35910"/>
                    <a:pt x="9837" y="35782"/>
                    <a:pt x="10824" y="35655"/>
                  </a:cubicBezTo>
                  <a:cubicBezTo>
                    <a:pt x="12193" y="35464"/>
                    <a:pt x="13689" y="35146"/>
                    <a:pt x="15313" y="34732"/>
                  </a:cubicBezTo>
                  <a:cubicBezTo>
                    <a:pt x="15440" y="30370"/>
                    <a:pt x="14581" y="23335"/>
                    <a:pt x="12734" y="15822"/>
                  </a:cubicBezTo>
                  <a:cubicBezTo>
                    <a:pt x="11716" y="11429"/>
                    <a:pt x="10315" y="6845"/>
                    <a:pt x="8596" y="2579"/>
                  </a:cubicBezTo>
                  <a:cubicBezTo>
                    <a:pt x="8405" y="1655"/>
                    <a:pt x="8150" y="796"/>
                    <a:pt x="7927"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50"/>
            <p:cNvSpPr/>
            <p:nvPr/>
          </p:nvSpPr>
          <p:spPr>
            <a:xfrm>
              <a:off x="6596337" y="4328203"/>
              <a:ext cx="4719" cy="4704"/>
            </a:xfrm>
            <a:custGeom>
              <a:rect b="b" l="l" r="r" t="t"/>
              <a:pathLst>
                <a:path extrusionOk="0" h="319" w="320">
                  <a:moveTo>
                    <a:pt x="160" y="0"/>
                  </a:moveTo>
                  <a:cubicBezTo>
                    <a:pt x="96" y="0"/>
                    <a:pt x="1" y="64"/>
                    <a:pt x="1" y="159"/>
                  </a:cubicBezTo>
                  <a:cubicBezTo>
                    <a:pt x="1" y="223"/>
                    <a:pt x="96" y="318"/>
                    <a:pt x="160" y="318"/>
                  </a:cubicBezTo>
                  <a:cubicBezTo>
                    <a:pt x="255" y="318"/>
                    <a:pt x="319" y="223"/>
                    <a:pt x="319" y="159"/>
                  </a:cubicBezTo>
                  <a:cubicBezTo>
                    <a:pt x="319" y="64"/>
                    <a:pt x="255" y="0"/>
                    <a:pt x="160"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50"/>
            <p:cNvSpPr/>
            <p:nvPr/>
          </p:nvSpPr>
          <p:spPr>
            <a:xfrm>
              <a:off x="6598224" y="4327259"/>
              <a:ext cx="6105" cy="6120"/>
            </a:xfrm>
            <a:custGeom>
              <a:rect b="b" l="l" r="r" t="t"/>
              <a:pathLst>
                <a:path extrusionOk="0" h="415" w="414">
                  <a:moveTo>
                    <a:pt x="191" y="0"/>
                  </a:moveTo>
                  <a:cubicBezTo>
                    <a:pt x="96" y="0"/>
                    <a:pt x="0" y="96"/>
                    <a:pt x="0" y="223"/>
                  </a:cubicBezTo>
                  <a:cubicBezTo>
                    <a:pt x="0" y="319"/>
                    <a:pt x="96" y="414"/>
                    <a:pt x="191" y="414"/>
                  </a:cubicBezTo>
                  <a:cubicBezTo>
                    <a:pt x="318" y="414"/>
                    <a:pt x="414" y="319"/>
                    <a:pt x="414" y="223"/>
                  </a:cubicBezTo>
                  <a:cubicBezTo>
                    <a:pt x="414" y="96"/>
                    <a:pt x="287" y="0"/>
                    <a:pt x="191"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50"/>
            <p:cNvSpPr/>
            <p:nvPr/>
          </p:nvSpPr>
          <p:spPr>
            <a:xfrm>
              <a:off x="6600097" y="4326787"/>
              <a:ext cx="9409" cy="7064"/>
            </a:xfrm>
            <a:custGeom>
              <a:rect b="b" l="l" r="r" t="t"/>
              <a:pathLst>
                <a:path extrusionOk="0" h="479" w="638">
                  <a:moveTo>
                    <a:pt x="319" y="1"/>
                  </a:moveTo>
                  <a:cubicBezTo>
                    <a:pt x="96" y="1"/>
                    <a:pt x="0" y="128"/>
                    <a:pt x="0" y="255"/>
                  </a:cubicBezTo>
                  <a:cubicBezTo>
                    <a:pt x="0" y="351"/>
                    <a:pt x="96" y="478"/>
                    <a:pt x="319" y="478"/>
                  </a:cubicBezTo>
                  <a:cubicBezTo>
                    <a:pt x="510" y="478"/>
                    <a:pt x="637" y="351"/>
                    <a:pt x="637" y="255"/>
                  </a:cubicBezTo>
                  <a:cubicBezTo>
                    <a:pt x="637" y="128"/>
                    <a:pt x="510" y="1"/>
                    <a:pt x="319"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50"/>
            <p:cNvSpPr/>
            <p:nvPr/>
          </p:nvSpPr>
          <p:spPr>
            <a:xfrm>
              <a:off x="6602914" y="4326315"/>
              <a:ext cx="10338" cy="7993"/>
            </a:xfrm>
            <a:custGeom>
              <a:rect b="b" l="l" r="r" t="t"/>
              <a:pathLst>
                <a:path extrusionOk="0" h="542" w="701">
                  <a:moveTo>
                    <a:pt x="351" y="1"/>
                  </a:moveTo>
                  <a:cubicBezTo>
                    <a:pt x="160" y="1"/>
                    <a:pt x="0" y="96"/>
                    <a:pt x="0" y="287"/>
                  </a:cubicBezTo>
                  <a:cubicBezTo>
                    <a:pt x="0" y="446"/>
                    <a:pt x="160" y="542"/>
                    <a:pt x="351" y="542"/>
                  </a:cubicBezTo>
                  <a:cubicBezTo>
                    <a:pt x="574" y="542"/>
                    <a:pt x="701" y="446"/>
                    <a:pt x="701" y="287"/>
                  </a:cubicBezTo>
                  <a:cubicBezTo>
                    <a:pt x="701" y="128"/>
                    <a:pt x="605" y="1"/>
                    <a:pt x="351"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50"/>
            <p:cNvSpPr/>
            <p:nvPr/>
          </p:nvSpPr>
          <p:spPr>
            <a:xfrm>
              <a:off x="6605034" y="4322567"/>
              <a:ext cx="17859" cy="11754"/>
            </a:xfrm>
            <a:custGeom>
              <a:rect b="b" l="l" r="r" t="t"/>
              <a:pathLst>
                <a:path extrusionOk="0" h="797" w="1211">
                  <a:moveTo>
                    <a:pt x="1210" y="414"/>
                  </a:moveTo>
                  <a:cubicBezTo>
                    <a:pt x="1210" y="637"/>
                    <a:pt x="924" y="796"/>
                    <a:pt x="606" y="796"/>
                  </a:cubicBezTo>
                  <a:cubicBezTo>
                    <a:pt x="287" y="796"/>
                    <a:pt x="1" y="605"/>
                    <a:pt x="1" y="414"/>
                  </a:cubicBezTo>
                  <a:cubicBezTo>
                    <a:pt x="1" y="160"/>
                    <a:pt x="287" y="0"/>
                    <a:pt x="606" y="0"/>
                  </a:cubicBezTo>
                  <a:cubicBezTo>
                    <a:pt x="956" y="0"/>
                    <a:pt x="1210" y="160"/>
                    <a:pt x="1210" y="414"/>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50"/>
            <p:cNvSpPr/>
            <p:nvPr/>
          </p:nvSpPr>
          <p:spPr>
            <a:xfrm>
              <a:off x="6626865" y="4319221"/>
              <a:ext cx="13155" cy="12742"/>
            </a:xfrm>
            <a:custGeom>
              <a:rect b="b" l="l" r="r" t="t"/>
              <a:pathLst>
                <a:path extrusionOk="0" h="864" w="892">
                  <a:moveTo>
                    <a:pt x="394" y="1"/>
                  </a:moveTo>
                  <a:cubicBezTo>
                    <a:pt x="190" y="1"/>
                    <a:pt x="0" y="163"/>
                    <a:pt x="0" y="163"/>
                  </a:cubicBezTo>
                  <a:cubicBezTo>
                    <a:pt x="0" y="163"/>
                    <a:pt x="414" y="450"/>
                    <a:pt x="350" y="864"/>
                  </a:cubicBezTo>
                  <a:lnTo>
                    <a:pt x="764" y="864"/>
                  </a:lnTo>
                  <a:cubicBezTo>
                    <a:pt x="764" y="864"/>
                    <a:pt x="891" y="482"/>
                    <a:pt x="446" y="4"/>
                  </a:cubicBezTo>
                  <a:cubicBezTo>
                    <a:pt x="429" y="2"/>
                    <a:pt x="411" y="1"/>
                    <a:pt x="394" y="1"/>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50"/>
            <p:cNvSpPr/>
            <p:nvPr/>
          </p:nvSpPr>
          <p:spPr>
            <a:xfrm>
              <a:off x="6747991" y="4319280"/>
              <a:ext cx="46956" cy="10338"/>
            </a:xfrm>
            <a:custGeom>
              <a:rect b="b" l="l" r="r" t="t"/>
              <a:pathLst>
                <a:path extrusionOk="0" h="701" w="3184">
                  <a:moveTo>
                    <a:pt x="3184" y="478"/>
                  </a:moveTo>
                  <a:cubicBezTo>
                    <a:pt x="2866" y="669"/>
                    <a:pt x="2038" y="701"/>
                    <a:pt x="2038" y="701"/>
                  </a:cubicBezTo>
                  <a:lnTo>
                    <a:pt x="860" y="701"/>
                  </a:lnTo>
                  <a:lnTo>
                    <a:pt x="0" y="669"/>
                  </a:lnTo>
                  <a:lnTo>
                    <a:pt x="0" y="287"/>
                  </a:lnTo>
                  <a:cubicBezTo>
                    <a:pt x="828" y="223"/>
                    <a:pt x="1751" y="128"/>
                    <a:pt x="2706" y="0"/>
                  </a:cubicBezTo>
                  <a:cubicBezTo>
                    <a:pt x="2929" y="128"/>
                    <a:pt x="3088" y="287"/>
                    <a:pt x="3184" y="478"/>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50"/>
            <p:cNvSpPr/>
            <p:nvPr/>
          </p:nvSpPr>
          <p:spPr>
            <a:xfrm>
              <a:off x="6787427" y="4324914"/>
              <a:ext cx="9409" cy="7049"/>
            </a:xfrm>
            <a:custGeom>
              <a:rect b="b" l="l" r="r" t="t"/>
              <a:pathLst>
                <a:path extrusionOk="0" h="478" w="638">
                  <a:moveTo>
                    <a:pt x="637" y="319"/>
                  </a:moveTo>
                  <a:cubicBezTo>
                    <a:pt x="637" y="446"/>
                    <a:pt x="478" y="478"/>
                    <a:pt x="319" y="478"/>
                  </a:cubicBezTo>
                  <a:cubicBezTo>
                    <a:pt x="96" y="478"/>
                    <a:pt x="1" y="446"/>
                    <a:pt x="1" y="319"/>
                  </a:cubicBezTo>
                  <a:cubicBezTo>
                    <a:pt x="1" y="223"/>
                    <a:pt x="128" y="0"/>
                    <a:pt x="319" y="0"/>
                  </a:cubicBezTo>
                  <a:cubicBezTo>
                    <a:pt x="478" y="0"/>
                    <a:pt x="637" y="159"/>
                    <a:pt x="637" y="319"/>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50"/>
            <p:cNvSpPr/>
            <p:nvPr/>
          </p:nvSpPr>
          <p:spPr>
            <a:xfrm>
              <a:off x="6777103" y="4323970"/>
              <a:ext cx="11754" cy="7993"/>
            </a:xfrm>
            <a:custGeom>
              <a:rect b="b" l="l" r="r" t="t"/>
              <a:pathLst>
                <a:path extrusionOk="0" h="542" w="797">
                  <a:moveTo>
                    <a:pt x="796" y="351"/>
                  </a:moveTo>
                  <a:cubicBezTo>
                    <a:pt x="796" y="510"/>
                    <a:pt x="605" y="542"/>
                    <a:pt x="414" y="542"/>
                  </a:cubicBezTo>
                  <a:cubicBezTo>
                    <a:pt x="159" y="542"/>
                    <a:pt x="0" y="510"/>
                    <a:pt x="0" y="351"/>
                  </a:cubicBezTo>
                  <a:cubicBezTo>
                    <a:pt x="0" y="192"/>
                    <a:pt x="223" y="1"/>
                    <a:pt x="414" y="1"/>
                  </a:cubicBezTo>
                  <a:cubicBezTo>
                    <a:pt x="605" y="1"/>
                    <a:pt x="796" y="192"/>
                    <a:pt x="796" y="351"/>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50"/>
            <p:cNvSpPr/>
            <p:nvPr/>
          </p:nvSpPr>
          <p:spPr>
            <a:xfrm>
              <a:off x="6767237" y="4323498"/>
              <a:ext cx="13170" cy="9409"/>
            </a:xfrm>
            <a:custGeom>
              <a:rect b="b" l="l" r="r" t="t"/>
              <a:pathLst>
                <a:path extrusionOk="0" h="638" w="893">
                  <a:moveTo>
                    <a:pt x="892" y="383"/>
                  </a:moveTo>
                  <a:cubicBezTo>
                    <a:pt x="892" y="542"/>
                    <a:pt x="669" y="637"/>
                    <a:pt x="446" y="637"/>
                  </a:cubicBezTo>
                  <a:cubicBezTo>
                    <a:pt x="192" y="637"/>
                    <a:pt x="1" y="574"/>
                    <a:pt x="1" y="383"/>
                  </a:cubicBezTo>
                  <a:cubicBezTo>
                    <a:pt x="1" y="224"/>
                    <a:pt x="192" y="1"/>
                    <a:pt x="446" y="1"/>
                  </a:cubicBezTo>
                  <a:cubicBezTo>
                    <a:pt x="669" y="1"/>
                    <a:pt x="892" y="192"/>
                    <a:pt x="892" y="383"/>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50"/>
            <p:cNvSpPr/>
            <p:nvPr/>
          </p:nvSpPr>
          <p:spPr>
            <a:xfrm>
              <a:off x="6756913" y="4321625"/>
              <a:ext cx="14099" cy="11282"/>
            </a:xfrm>
            <a:custGeom>
              <a:rect b="b" l="l" r="r" t="t"/>
              <a:pathLst>
                <a:path extrusionOk="0" h="765" w="956">
                  <a:moveTo>
                    <a:pt x="955" y="478"/>
                  </a:moveTo>
                  <a:cubicBezTo>
                    <a:pt x="955" y="669"/>
                    <a:pt x="733" y="764"/>
                    <a:pt x="478" y="764"/>
                  </a:cubicBezTo>
                  <a:cubicBezTo>
                    <a:pt x="191" y="764"/>
                    <a:pt x="0" y="669"/>
                    <a:pt x="0" y="478"/>
                  </a:cubicBezTo>
                  <a:cubicBezTo>
                    <a:pt x="0" y="287"/>
                    <a:pt x="191" y="32"/>
                    <a:pt x="478" y="32"/>
                  </a:cubicBezTo>
                  <a:cubicBezTo>
                    <a:pt x="701" y="0"/>
                    <a:pt x="955" y="287"/>
                    <a:pt x="955" y="478"/>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50"/>
            <p:cNvSpPr/>
            <p:nvPr/>
          </p:nvSpPr>
          <p:spPr>
            <a:xfrm>
              <a:off x="6743758" y="4320209"/>
              <a:ext cx="17859" cy="11754"/>
            </a:xfrm>
            <a:custGeom>
              <a:rect b="b" l="l" r="r" t="t"/>
              <a:pathLst>
                <a:path extrusionOk="0" h="797" w="1211">
                  <a:moveTo>
                    <a:pt x="1211" y="542"/>
                  </a:moveTo>
                  <a:cubicBezTo>
                    <a:pt x="1211" y="765"/>
                    <a:pt x="924" y="797"/>
                    <a:pt x="606" y="797"/>
                  </a:cubicBezTo>
                  <a:cubicBezTo>
                    <a:pt x="256" y="797"/>
                    <a:pt x="1" y="765"/>
                    <a:pt x="1" y="542"/>
                  </a:cubicBezTo>
                  <a:cubicBezTo>
                    <a:pt x="1" y="287"/>
                    <a:pt x="287" y="1"/>
                    <a:pt x="606" y="1"/>
                  </a:cubicBezTo>
                  <a:cubicBezTo>
                    <a:pt x="924" y="1"/>
                    <a:pt x="1211" y="319"/>
                    <a:pt x="1211" y="542"/>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50"/>
            <p:cNvSpPr/>
            <p:nvPr/>
          </p:nvSpPr>
          <p:spPr>
            <a:xfrm>
              <a:off x="6473338" y="3908929"/>
              <a:ext cx="21605" cy="29126"/>
            </a:xfrm>
            <a:custGeom>
              <a:rect b="b" l="l" r="r" t="t"/>
              <a:pathLst>
                <a:path extrusionOk="0" h="1975" w="1465">
                  <a:moveTo>
                    <a:pt x="1464" y="1"/>
                  </a:moveTo>
                  <a:cubicBezTo>
                    <a:pt x="1464" y="1"/>
                    <a:pt x="828" y="478"/>
                    <a:pt x="605" y="669"/>
                  </a:cubicBezTo>
                  <a:cubicBezTo>
                    <a:pt x="605" y="669"/>
                    <a:pt x="223" y="1115"/>
                    <a:pt x="0" y="1942"/>
                  </a:cubicBezTo>
                  <a:lnTo>
                    <a:pt x="0" y="1974"/>
                  </a:lnTo>
                  <a:lnTo>
                    <a:pt x="509" y="1783"/>
                  </a:lnTo>
                  <a:lnTo>
                    <a:pt x="764" y="1465"/>
                  </a:lnTo>
                  <a:cubicBezTo>
                    <a:pt x="764" y="1465"/>
                    <a:pt x="796" y="1401"/>
                    <a:pt x="828" y="1274"/>
                  </a:cubicBezTo>
                  <a:cubicBezTo>
                    <a:pt x="987" y="1210"/>
                    <a:pt x="1082" y="1115"/>
                    <a:pt x="1114" y="1115"/>
                  </a:cubicBezTo>
                  <a:cubicBezTo>
                    <a:pt x="1178" y="1083"/>
                    <a:pt x="1433" y="828"/>
                    <a:pt x="1464" y="765"/>
                  </a:cubicBezTo>
                  <a:lnTo>
                    <a:pt x="1464" y="1"/>
                  </a:ln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50"/>
            <p:cNvSpPr/>
            <p:nvPr/>
          </p:nvSpPr>
          <p:spPr>
            <a:xfrm>
              <a:off x="6471450" y="3883105"/>
              <a:ext cx="74195" cy="82645"/>
            </a:xfrm>
            <a:custGeom>
              <a:rect b="b" l="l" r="r" t="t"/>
              <a:pathLst>
                <a:path extrusionOk="0" h="5604" w="5031">
                  <a:moveTo>
                    <a:pt x="5031" y="797"/>
                  </a:moveTo>
                  <a:lnTo>
                    <a:pt x="3980" y="1688"/>
                  </a:lnTo>
                  <a:lnTo>
                    <a:pt x="3916" y="1720"/>
                  </a:lnTo>
                  <a:lnTo>
                    <a:pt x="3216" y="2261"/>
                  </a:lnTo>
                  <a:cubicBezTo>
                    <a:pt x="3216" y="2261"/>
                    <a:pt x="3216" y="2356"/>
                    <a:pt x="3184" y="2420"/>
                  </a:cubicBezTo>
                  <a:cubicBezTo>
                    <a:pt x="3152" y="2547"/>
                    <a:pt x="3152" y="2675"/>
                    <a:pt x="3057" y="2834"/>
                  </a:cubicBezTo>
                  <a:cubicBezTo>
                    <a:pt x="2898" y="3343"/>
                    <a:pt x="2707" y="3821"/>
                    <a:pt x="2420" y="4298"/>
                  </a:cubicBezTo>
                  <a:lnTo>
                    <a:pt x="2325" y="4489"/>
                  </a:lnTo>
                  <a:lnTo>
                    <a:pt x="1688" y="5508"/>
                  </a:lnTo>
                  <a:cubicBezTo>
                    <a:pt x="1624" y="5540"/>
                    <a:pt x="1592" y="5572"/>
                    <a:pt x="1529" y="5572"/>
                  </a:cubicBezTo>
                  <a:cubicBezTo>
                    <a:pt x="1433" y="5572"/>
                    <a:pt x="1401" y="5444"/>
                    <a:pt x="1433" y="5413"/>
                  </a:cubicBezTo>
                  <a:lnTo>
                    <a:pt x="1879" y="4139"/>
                  </a:lnTo>
                  <a:lnTo>
                    <a:pt x="1210" y="5508"/>
                  </a:lnTo>
                  <a:cubicBezTo>
                    <a:pt x="1147" y="5540"/>
                    <a:pt x="1115" y="5572"/>
                    <a:pt x="1051" y="5572"/>
                  </a:cubicBezTo>
                  <a:cubicBezTo>
                    <a:pt x="956" y="5572"/>
                    <a:pt x="924" y="5508"/>
                    <a:pt x="956" y="5413"/>
                  </a:cubicBezTo>
                  <a:lnTo>
                    <a:pt x="1433" y="3948"/>
                  </a:lnTo>
                  <a:lnTo>
                    <a:pt x="606" y="5540"/>
                  </a:lnTo>
                  <a:cubicBezTo>
                    <a:pt x="574" y="5572"/>
                    <a:pt x="478" y="5604"/>
                    <a:pt x="446" y="5604"/>
                  </a:cubicBezTo>
                  <a:cubicBezTo>
                    <a:pt x="351" y="5572"/>
                    <a:pt x="351" y="5540"/>
                    <a:pt x="351" y="5444"/>
                  </a:cubicBezTo>
                  <a:lnTo>
                    <a:pt x="988" y="3630"/>
                  </a:lnTo>
                  <a:lnTo>
                    <a:pt x="255" y="5094"/>
                  </a:lnTo>
                  <a:cubicBezTo>
                    <a:pt x="192" y="5190"/>
                    <a:pt x="128" y="5190"/>
                    <a:pt x="96" y="5190"/>
                  </a:cubicBezTo>
                  <a:cubicBezTo>
                    <a:pt x="1" y="5126"/>
                    <a:pt x="1" y="5094"/>
                    <a:pt x="1" y="5031"/>
                  </a:cubicBezTo>
                  <a:lnTo>
                    <a:pt x="606" y="3184"/>
                  </a:lnTo>
                  <a:cubicBezTo>
                    <a:pt x="924" y="2197"/>
                    <a:pt x="2102" y="1370"/>
                    <a:pt x="2102" y="1370"/>
                  </a:cubicBezTo>
                  <a:lnTo>
                    <a:pt x="2834" y="319"/>
                  </a:lnTo>
                  <a:lnTo>
                    <a:pt x="3025" y="32"/>
                  </a:lnTo>
                  <a:lnTo>
                    <a:pt x="3025" y="32"/>
                  </a:lnTo>
                  <a:cubicBezTo>
                    <a:pt x="3152" y="1"/>
                    <a:pt x="3343" y="32"/>
                    <a:pt x="3534" y="128"/>
                  </a:cubicBezTo>
                  <a:cubicBezTo>
                    <a:pt x="4076" y="128"/>
                    <a:pt x="4585" y="351"/>
                    <a:pt x="5031" y="797"/>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50"/>
            <p:cNvSpPr/>
            <p:nvPr/>
          </p:nvSpPr>
          <p:spPr>
            <a:xfrm>
              <a:off x="6635773" y="3960577"/>
              <a:ext cx="51660" cy="333352"/>
            </a:xfrm>
            <a:custGeom>
              <a:rect b="b" l="l" r="r" t="t"/>
              <a:pathLst>
                <a:path extrusionOk="0" h="22604" w="3503">
                  <a:moveTo>
                    <a:pt x="160" y="0"/>
                  </a:moveTo>
                  <a:lnTo>
                    <a:pt x="160" y="0"/>
                  </a:lnTo>
                  <a:cubicBezTo>
                    <a:pt x="1" y="1910"/>
                    <a:pt x="1" y="3852"/>
                    <a:pt x="96" y="5731"/>
                  </a:cubicBezTo>
                  <a:cubicBezTo>
                    <a:pt x="128" y="7641"/>
                    <a:pt x="319" y="9551"/>
                    <a:pt x="574" y="11461"/>
                  </a:cubicBezTo>
                  <a:cubicBezTo>
                    <a:pt x="829" y="13371"/>
                    <a:pt x="1211" y="15249"/>
                    <a:pt x="1688" y="17128"/>
                  </a:cubicBezTo>
                  <a:cubicBezTo>
                    <a:pt x="1806" y="17584"/>
                    <a:pt x="1934" y="18040"/>
                    <a:pt x="2070" y="18495"/>
                  </a:cubicBezTo>
                  <a:lnTo>
                    <a:pt x="2070" y="18495"/>
                  </a:lnTo>
                  <a:lnTo>
                    <a:pt x="1879" y="17828"/>
                  </a:lnTo>
                  <a:cubicBezTo>
                    <a:pt x="1879" y="17701"/>
                    <a:pt x="1847" y="17605"/>
                    <a:pt x="1784" y="17478"/>
                  </a:cubicBezTo>
                  <a:lnTo>
                    <a:pt x="1720" y="17128"/>
                  </a:lnTo>
                  <a:cubicBezTo>
                    <a:pt x="1242" y="15249"/>
                    <a:pt x="924" y="13371"/>
                    <a:pt x="638" y="11461"/>
                  </a:cubicBezTo>
                  <a:cubicBezTo>
                    <a:pt x="351" y="9551"/>
                    <a:pt x="192" y="7641"/>
                    <a:pt x="128" y="5731"/>
                  </a:cubicBezTo>
                  <a:cubicBezTo>
                    <a:pt x="96" y="4776"/>
                    <a:pt x="96" y="3821"/>
                    <a:pt x="96" y="2866"/>
                  </a:cubicBezTo>
                  <a:cubicBezTo>
                    <a:pt x="96" y="1910"/>
                    <a:pt x="96" y="955"/>
                    <a:pt x="160" y="0"/>
                  </a:cubicBezTo>
                  <a:close/>
                  <a:moveTo>
                    <a:pt x="2070" y="18495"/>
                  </a:moveTo>
                  <a:lnTo>
                    <a:pt x="2070" y="18496"/>
                  </a:lnTo>
                  <a:lnTo>
                    <a:pt x="2261" y="19197"/>
                  </a:lnTo>
                  <a:lnTo>
                    <a:pt x="2389" y="19547"/>
                  </a:lnTo>
                  <a:lnTo>
                    <a:pt x="2500" y="19852"/>
                  </a:lnTo>
                  <a:lnTo>
                    <a:pt x="2500" y="19852"/>
                  </a:lnTo>
                  <a:cubicBezTo>
                    <a:pt x="2349" y="19401"/>
                    <a:pt x="2205" y="18949"/>
                    <a:pt x="2070" y="18495"/>
                  </a:cubicBezTo>
                  <a:close/>
                  <a:moveTo>
                    <a:pt x="2500" y="19852"/>
                  </a:moveTo>
                  <a:cubicBezTo>
                    <a:pt x="2535" y="19957"/>
                    <a:pt x="2570" y="20062"/>
                    <a:pt x="2606" y="20166"/>
                  </a:cubicBezTo>
                  <a:lnTo>
                    <a:pt x="2606" y="20166"/>
                  </a:lnTo>
                  <a:lnTo>
                    <a:pt x="2516" y="19897"/>
                  </a:lnTo>
                  <a:lnTo>
                    <a:pt x="2500" y="19852"/>
                  </a:lnTo>
                  <a:close/>
                  <a:moveTo>
                    <a:pt x="2606" y="20166"/>
                  </a:moveTo>
                  <a:lnTo>
                    <a:pt x="2739" y="20566"/>
                  </a:lnTo>
                  <a:lnTo>
                    <a:pt x="2993" y="21266"/>
                  </a:lnTo>
                  <a:lnTo>
                    <a:pt x="3121" y="21616"/>
                  </a:lnTo>
                  <a:lnTo>
                    <a:pt x="3216" y="21935"/>
                  </a:lnTo>
                  <a:lnTo>
                    <a:pt x="3503" y="22603"/>
                  </a:lnTo>
                  <a:cubicBezTo>
                    <a:pt x="3188" y="21802"/>
                    <a:pt x="2886" y="20988"/>
                    <a:pt x="2606" y="20166"/>
                  </a:cubicBezTo>
                  <a:close/>
                </a:path>
              </a:pathLst>
            </a:custGeom>
            <a:solidFill>
              <a:srgbClr val="DFCC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50"/>
            <p:cNvSpPr/>
            <p:nvPr/>
          </p:nvSpPr>
          <p:spPr>
            <a:xfrm>
              <a:off x="6635316" y="3960577"/>
              <a:ext cx="52590" cy="333810"/>
            </a:xfrm>
            <a:custGeom>
              <a:rect b="b" l="l" r="r" t="t"/>
              <a:pathLst>
                <a:path extrusionOk="0" h="22635" w="3566">
                  <a:moveTo>
                    <a:pt x="64" y="2862"/>
                  </a:moveTo>
                  <a:cubicBezTo>
                    <a:pt x="64" y="2868"/>
                    <a:pt x="64" y="2875"/>
                    <a:pt x="64" y="2881"/>
                  </a:cubicBezTo>
                  <a:lnTo>
                    <a:pt x="64" y="2881"/>
                  </a:lnTo>
                  <a:cubicBezTo>
                    <a:pt x="64" y="2876"/>
                    <a:pt x="64" y="2871"/>
                    <a:pt x="64" y="2866"/>
                  </a:cubicBezTo>
                  <a:lnTo>
                    <a:pt x="64" y="2862"/>
                  </a:lnTo>
                  <a:close/>
                  <a:moveTo>
                    <a:pt x="191" y="0"/>
                  </a:moveTo>
                  <a:cubicBezTo>
                    <a:pt x="191" y="0"/>
                    <a:pt x="191" y="0"/>
                    <a:pt x="191" y="0"/>
                  </a:cubicBezTo>
                  <a:lnTo>
                    <a:pt x="191" y="0"/>
                  </a:lnTo>
                  <a:lnTo>
                    <a:pt x="127" y="1433"/>
                  </a:lnTo>
                  <a:lnTo>
                    <a:pt x="64" y="2862"/>
                  </a:lnTo>
                  <a:lnTo>
                    <a:pt x="64" y="2862"/>
                  </a:lnTo>
                  <a:cubicBezTo>
                    <a:pt x="72" y="1906"/>
                    <a:pt x="112" y="950"/>
                    <a:pt x="191" y="2"/>
                  </a:cubicBezTo>
                  <a:lnTo>
                    <a:pt x="191" y="2"/>
                  </a:lnTo>
                  <a:cubicBezTo>
                    <a:pt x="32" y="1912"/>
                    <a:pt x="0" y="3853"/>
                    <a:pt x="127" y="5762"/>
                  </a:cubicBezTo>
                  <a:cubicBezTo>
                    <a:pt x="80" y="4807"/>
                    <a:pt x="56" y="3844"/>
                    <a:pt x="64" y="2881"/>
                  </a:cubicBezTo>
                  <a:lnTo>
                    <a:pt x="64" y="2881"/>
                  </a:lnTo>
                  <a:cubicBezTo>
                    <a:pt x="64" y="3811"/>
                    <a:pt x="64" y="4740"/>
                    <a:pt x="153" y="5669"/>
                  </a:cubicBezTo>
                  <a:lnTo>
                    <a:pt x="153" y="5669"/>
                  </a:lnTo>
                  <a:cubicBezTo>
                    <a:pt x="96" y="4745"/>
                    <a:pt x="96" y="3821"/>
                    <a:pt x="96" y="2897"/>
                  </a:cubicBezTo>
                  <a:lnTo>
                    <a:pt x="159" y="1465"/>
                  </a:lnTo>
                  <a:lnTo>
                    <a:pt x="191" y="0"/>
                  </a:lnTo>
                  <a:close/>
                  <a:moveTo>
                    <a:pt x="153" y="5669"/>
                  </a:moveTo>
                  <a:lnTo>
                    <a:pt x="153" y="5669"/>
                  </a:lnTo>
                  <a:cubicBezTo>
                    <a:pt x="155" y="5700"/>
                    <a:pt x="157" y="5731"/>
                    <a:pt x="159" y="5762"/>
                  </a:cubicBezTo>
                  <a:cubicBezTo>
                    <a:pt x="223" y="7673"/>
                    <a:pt x="382" y="9583"/>
                    <a:pt x="669" y="11493"/>
                  </a:cubicBezTo>
                  <a:cubicBezTo>
                    <a:pt x="724" y="11970"/>
                    <a:pt x="790" y="12446"/>
                    <a:pt x="865" y="12920"/>
                  </a:cubicBezTo>
                  <a:lnTo>
                    <a:pt x="865" y="12920"/>
                  </a:lnTo>
                  <a:cubicBezTo>
                    <a:pt x="784" y="12446"/>
                    <a:pt x="708" y="11970"/>
                    <a:pt x="637" y="11493"/>
                  </a:cubicBezTo>
                  <a:cubicBezTo>
                    <a:pt x="509" y="10538"/>
                    <a:pt x="382" y="9583"/>
                    <a:pt x="318" y="8628"/>
                  </a:cubicBezTo>
                  <a:cubicBezTo>
                    <a:pt x="191" y="7673"/>
                    <a:pt x="159" y="6718"/>
                    <a:pt x="127" y="5762"/>
                  </a:cubicBezTo>
                  <a:lnTo>
                    <a:pt x="127" y="5762"/>
                  </a:lnTo>
                  <a:cubicBezTo>
                    <a:pt x="127" y="6718"/>
                    <a:pt x="191" y="7673"/>
                    <a:pt x="287" y="8628"/>
                  </a:cubicBezTo>
                  <a:cubicBezTo>
                    <a:pt x="350" y="9583"/>
                    <a:pt x="478" y="10538"/>
                    <a:pt x="605" y="11493"/>
                  </a:cubicBezTo>
                  <a:cubicBezTo>
                    <a:pt x="860" y="13403"/>
                    <a:pt x="1242" y="15281"/>
                    <a:pt x="1719" y="17159"/>
                  </a:cubicBezTo>
                  <a:cubicBezTo>
                    <a:pt x="1817" y="17544"/>
                    <a:pt x="1922" y="17927"/>
                    <a:pt x="2032" y="18307"/>
                  </a:cubicBezTo>
                  <a:lnTo>
                    <a:pt x="2032" y="18307"/>
                  </a:lnTo>
                  <a:lnTo>
                    <a:pt x="2101" y="18560"/>
                  </a:lnTo>
                  <a:lnTo>
                    <a:pt x="2292" y="19229"/>
                  </a:lnTo>
                  <a:lnTo>
                    <a:pt x="2420" y="19579"/>
                  </a:lnTo>
                  <a:lnTo>
                    <a:pt x="2482" y="19751"/>
                  </a:lnTo>
                  <a:lnTo>
                    <a:pt x="2482" y="19751"/>
                  </a:lnTo>
                  <a:cubicBezTo>
                    <a:pt x="2530" y="19894"/>
                    <a:pt x="2578" y="20037"/>
                    <a:pt x="2627" y="20180"/>
                  </a:cubicBezTo>
                  <a:lnTo>
                    <a:pt x="2627" y="20180"/>
                  </a:lnTo>
                  <a:lnTo>
                    <a:pt x="2770" y="20629"/>
                  </a:lnTo>
                  <a:lnTo>
                    <a:pt x="3021" y="21290"/>
                  </a:lnTo>
                  <a:lnTo>
                    <a:pt x="3021" y="21290"/>
                  </a:lnTo>
                  <a:cubicBezTo>
                    <a:pt x="3025" y="21300"/>
                    <a:pt x="3029" y="21310"/>
                    <a:pt x="3033" y="21321"/>
                  </a:cubicBezTo>
                  <a:lnTo>
                    <a:pt x="3033" y="21321"/>
                  </a:lnTo>
                  <a:lnTo>
                    <a:pt x="3152" y="21648"/>
                  </a:lnTo>
                  <a:lnTo>
                    <a:pt x="3247" y="21966"/>
                  </a:lnTo>
                  <a:lnTo>
                    <a:pt x="3534" y="22635"/>
                  </a:lnTo>
                  <a:lnTo>
                    <a:pt x="3566" y="22603"/>
                  </a:lnTo>
                  <a:lnTo>
                    <a:pt x="3311" y="21935"/>
                  </a:lnTo>
                  <a:lnTo>
                    <a:pt x="3184" y="21616"/>
                  </a:lnTo>
                  <a:lnTo>
                    <a:pt x="3056" y="21266"/>
                  </a:lnTo>
                  <a:lnTo>
                    <a:pt x="2833" y="20566"/>
                  </a:lnTo>
                  <a:lnTo>
                    <a:pt x="2579" y="19897"/>
                  </a:lnTo>
                  <a:lnTo>
                    <a:pt x="2451" y="19547"/>
                  </a:lnTo>
                  <a:lnTo>
                    <a:pt x="2356" y="19197"/>
                  </a:lnTo>
                  <a:lnTo>
                    <a:pt x="2133" y="18496"/>
                  </a:lnTo>
                  <a:lnTo>
                    <a:pt x="1942" y="17828"/>
                  </a:lnTo>
                  <a:lnTo>
                    <a:pt x="1878" y="17478"/>
                  </a:lnTo>
                  <a:lnTo>
                    <a:pt x="1783" y="17128"/>
                  </a:lnTo>
                  <a:cubicBezTo>
                    <a:pt x="1305" y="15249"/>
                    <a:pt x="955" y="13371"/>
                    <a:pt x="669" y="11461"/>
                  </a:cubicBezTo>
                  <a:cubicBezTo>
                    <a:pt x="382" y="9551"/>
                    <a:pt x="223" y="7641"/>
                    <a:pt x="159" y="5731"/>
                  </a:cubicBezTo>
                  <a:cubicBezTo>
                    <a:pt x="157" y="5710"/>
                    <a:pt x="155" y="5690"/>
                    <a:pt x="153" y="5669"/>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50"/>
            <p:cNvSpPr/>
            <p:nvPr/>
          </p:nvSpPr>
          <p:spPr>
            <a:xfrm>
              <a:off x="6715589" y="3916436"/>
              <a:ext cx="69505" cy="371858"/>
            </a:xfrm>
            <a:custGeom>
              <a:rect b="b" l="l" r="r" t="t"/>
              <a:pathLst>
                <a:path extrusionOk="0" h="25215" w="4713">
                  <a:moveTo>
                    <a:pt x="1" y="1"/>
                  </a:moveTo>
                  <a:cubicBezTo>
                    <a:pt x="606" y="924"/>
                    <a:pt x="1020" y="1911"/>
                    <a:pt x="1465" y="2802"/>
                  </a:cubicBezTo>
                  <a:cubicBezTo>
                    <a:pt x="1879" y="3789"/>
                    <a:pt x="2229" y="4840"/>
                    <a:pt x="2548" y="5859"/>
                  </a:cubicBezTo>
                  <a:cubicBezTo>
                    <a:pt x="3153" y="7960"/>
                    <a:pt x="3598" y="10093"/>
                    <a:pt x="3917" y="12225"/>
                  </a:cubicBezTo>
                  <a:cubicBezTo>
                    <a:pt x="4235" y="14390"/>
                    <a:pt x="4394" y="16555"/>
                    <a:pt x="4490" y="18720"/>
                  </a:cubicBezTo>
                  <a:cubicBezTo>
                    <a:pt x="4553" y="18943"/>
                    <a:pt x="4553" y="19229"/>
                    <a:pt x="4553" y="19516"/>
                  </a:cubicBezTo>
                  <a:lnTo>
                    <a:pt x="4585" y="20312"/>
                  </a:lnTo>
                  <a:lnTo>
                    <a:pt x="4617" y="21935"/>
                  </a:lnTo>
                  <a:lnTo>
                    <a:pt x="4617" y="23559"/>
                  </a:lnTo>
                  <a:cubicBezTo>
                    <a:pt x="4585" y="24132"/>
                    <a:pt x="4585" y="24641"/>
                    <a:pt x="4585" y="25214"/>
                  </a:cubicBezTo>
                  <a:cubicBezTo>
                    <a:pt x="4617" y="24641"/>
                    <a:pt x="4617" y="24132"/>
                    <a:pt x="4649" y="23559"/>
                  </a:cubicBezTo>
                  <a:lnTo>
                    <a:pt x="4712" y="21935"/>
                  </a:lnTo>
                  <a:lnTo>
                    <a:pt x="4712" y="20312"/>
                  </a:lnTo>
                  <a:lnTo>
                    <a:pt x="4712" y="19516"/>
                  </a:lnTo>
                  <a:lnTo>
                    <a:pt x="4712" y="18720"/>
                  </a:lnTo>
                  <a:cubicBezTo>
                    <a:pt x="4649" y="18147"/>
                    <a:pt x="4649" y="17637"/>
                    <a:pt x="4617" y="17096"/>
                  </a:cubicBezTo>
                  <a:lnTo>
                    <a:pt x="4585" y="16300"/>
                  </a:lnTo>
                  <a:cubicBezTo>
                    <a:pt x="4553" y="16046"/>
                    <a:pt x="4553" y="15759"/>
                    <a:pt x="4490" y="15504"/>
                  </a:cubicBezTo>
                  <a:cubicBezTo>
                    <a:pt x="4458" y="14931"/>
                    <a:pt x="4394" y="14422"/>
                    <a:pt x="4330" y="13849"/>
                  </a:cubicBezTo>
                  <a:lnTo>
                    <a:pt x="4299" y="13658"/>
                  </a:lnTo>
                  <a:lnTo>
                    <a:pt x="4267" y="13467"/>
                  </a:lnTo>
                  <a:lnTo>
                    <a:pt x="4235" y="13053"/>
                  </a:lnTo>
                  <a:cubicBezTo>
                    <a:pt x="4171" y="12830"/>
                    <a:pt x="4139" y="12544"/>
                    <a:pt x="4108" y="12257"/>
                  </a:cubicBezTo>
                  <a:lnTo>
                    <a:pt x="3980" y="11461"/>
                  </a:lnTo>
                  <a:cubicBezTo>
                    <a:pt x="3917" y="11207"/>
                    <a:pt x="3853" y="10952"/>
                    <a:pt x="3821" y="10666"/>
                  </a:cubicBezTo>
                  <a:cubicBezTo>
                    <a:pt x="3789" y="10570"/>
                    <a:pt x="3789" y="10411"/>
                    <a:pt x="3757" y="10284"/>
                  </a:cubicBezTo>
                  <a:lnTo>
                    <a:pt x="3662" y="9870"/>
                  </a:lnTo>
                  <a:cubicBezTo>
                    <a:pt x="3630" y="9615"/>
                    <a:pt x="3598" y="9360"/>
                    <a:pt x="3503" y="9074"/>
                  </a:cubicBezTo>
                  <a:cubicBezTo>
                    <a:pt x="3280" y="8055"/>
                    <a:pt x="2993" y="6973"/>
                    <a:pt x="2675" y="5954"/>
                  </a:cubicBezTo>
                  <a:cubicBezTo>
                    <a:pt x="2357" y="4903"/>
                    <a:pt x="2006" y="3885"/>
                    <a:pt x="1561" y="2866"/>
                  </a:cubicBezTo>
                  <a:cubicBezTo>
                    <a:pt x="1306" y="2357"/>
                    <a:pt x="1083" y="1879"/>
                    <a:pt x="829" y="1402"/>
                  </a:cubicBezTo>
                  <a:cubicBezTo>
                    <a:pt x="606" y="924"/>
                    <a:pt x="319" y="447"/>
                    <a:pt x="1" y="1"/>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50"/>
            <p:cNvSpPr/>
            <p:nvPr/>
          </p:nvSpPr>
          <p:spPr>
            <a:xfrm>
              <a:off x="6530605" y="3653994"/>
              <a:ext cx="126784" cy="54477"/>
            </a:xfrm>
            <a:custGeom>
              <a:rect b="b" l="l" r="r" t="t"/>
              <a:pathLst>
                <a:path extrusionOk="0" h="3694" w="8597">
                  <a:moveTo>
                    <a:pt x="5222" y="255"/>
                  </a:moveTo>
                  <a:lnTo>
                    <a:pt x="5063" y="287"/>
                  </a:lnTo>
                  <a:cubicBezTo>
                    <a:pt x="5158" y="255"/>
                    <a:pt x="5190" y="255"/>
                    <a:pt x="5222" y="255"/>
                  </a:cubicBezTo>
                  <a:close/>
                  <a:moveTo>
                    <a:pt x="4999" y="287"/>
                  </a:moveTo>
                  <a:lnTo>
                    <a:pt x="4856" y="311"/>
                  </a:lnTo>
                  <a:lnTo>
                    <a:pt x="4856" y="311"/>
                  </a:lnTo>
                  <a:lnTo>
                    <a:pt x="4935" y="287"/>
                  </a:lnTo>
                  <a:close/>
                  <a:moveTo>
                    <a:pt x="3160" y="859"/>
                  </a:moveTo>
                  <a:cubicBezTo>
                    <a:pt x="3022" y="926"/>
                    <a:pt x="2884" y="996"/>
                    <a:pt x="2751" y="1066"/>
                  </a:cubicBezTo>
                  <a:lnTo>
                    <a:pt x="2751" y="1066"/>
                  </a:lnTo>
                  <a:lnTo>
                    <a:pt x="2771" y="1051"/>
                  </a:lnTo>
                  <a:lnTo>
                    <a:pt x="2866" y="987"/>
                  </a:lnTo>
                  <a:cubicBezTo>
                    <a:pt x="2930" y="987"/>
                    <a:pt x="2930" y="923"/>
                    <a:pt x="2962" y="923"/>
                  </a:cubicBezTo>
                  <a:cubicBezTo>
                    <a:pt x="3025" y="923"/>
                    <a:pt x="3089" y="892"/>
                    <a:pt x="3153" y="860"/>
                  </a:cubicBezTo>
                  <a:cubicBezTo>
                    <a:pt x="3155" y="860"/>
                    <a:pt x="3157" y="860"/>
                    <a:pt x="3160" y="859"/>
                  </a:cubicBezTo>
                  <a:close/>
                  <a:moveTo>
                    <a:pt x="6113" y="0"/>
                  </a:moveTo>
                  <a:cubicBezTo>
                    <a:pt x="5731" y="0"/>
                    <a:pt x="5349" y="64"/>
                    <a:pt x="4872" y="128"/>
                  </a:cubicBezTo>
                  <a:lnTo>
                    <a:pt x="4553" y="223"/>
                  </a:lnTo>
                  <a:cubicBezTo>
                    <a:pt x="4490" y="223"/>
                    <a:pt x="4458" y="255"/>
                    <a:pt x="4426" y="255"/>
                  </a:cubicBezTo>
                  <a:lnTo>
                    <a:pt x="4108" y="319"/>
                  </a:lnTo>
                  <a:cubicBezTo>
                    <a:pt x="4108" y="319"/>
                    <a:pt x="4076" y="382"/>
                    <a:pt x="4012" y="382"/>
                  </a:cubicBezTo>
                  <a:lnTo>
                    <a:pt x="3789" y="446"/>
                  </a:lnTo>
                  <a:cubicBezTo>
                    <a:pt x="3757" y="446"/>
                    <a:pt x="3694" y="478"/>
                    <a:pt x="3662" y="478"/>
                  </a:cubicBezTo>
                  <a:lnTo>
                    <a:pt x="3407" y="605"/>
                  </a:lnTo>
                  <a:cubicBezTo>
                    <a:pt x="3312" y="637"/>
                    <a:pt x="3280" y="637"/>
                    <a:pt x="3184" y="701"/>
                  </a:cubicBezTo>
                  <a:cubicBezTo>
                    <a:pt x="3184" y="701"/>
                    <a:pt x="3153" y="732"/>
                    <a:pt x="3121" y="732"/>
                  </a:cubicBezTo>
                  <a:cubicBezTo>
                    <a:pt x="3025" y="732"/>
                    <a:pt x="2993" y="764"/>
                    <a:pt x="2930" y="796"/>
                  </a:cubicBezTo>
                  <a:cubicBezTo>
                    <a:pt x="2866" y="796"/>
                    <a:pt x="2866" y="860"/>
                    <a:pt x="2834" y="860"/>
                  </a:cubicBezTo>
                  <a:lnTo>
                    <a:pt x="2707" y="923"/>
                  </a:lnTo>
                  <a:lnTo>
                    <a:pt x="2611" y="1019"/>
                  </a:lnTo>
                  <a:cubicBezTo>
                    <a:pt x="2198" y="1242"/>
                    <a:pt x="1879" y="1496"/>
                    <a:pt x="1561" y="1719"/>
                  </a:cubicBezTo>
                  <a:cubicBezTo>
                    <a:pt x="1242" y="2006"/>
                    <a:pt x="956" y="2292"/>
                    <a:pt x="701" y="2611"/>
                  </a:cubicBezTo>
                  <a:cubicBezTo>
                    <a:pt x="415" y="2993"/>
                    <a:pt x="160" y="3311"/>
                    <a:pt x="1" y="3629"/>
                  </a:cubicBezTo>
                  <a:lnTo>
                    <a:pt x="65" y="3693"/>
                  </a:lnTo>
                  <a:cubicBezTo>
                    <a:pt x="256" y="3375"/>
                    <a:pt x="478" y="3025"/>
                    <a:pt x="892" y="2738"/>
                  </a:cubicBezTo>
                  <a:cubicBezTo>
                    <a:pt x="1147" y="2388"/>
                    <a:pt x="1433" y="2133"/>
                    <a:pt x="1752" y="1878"/>
                  </a:cubicBezTo>
                  <a:cubicBezTo>
                    <a:pt x="2389" y="1369"/>
                    <a:pt x="3121" y="987"/>
                    <a:pt x="3853" y="701"/>
                  </a:cubicBezTo>
                  <a:cubicBezTo>
                    <a:pt x="3917" y="701"/>
                    <a:pt x="3948" y="637"/>
                    <a:pt x="3980" y="637"/>
                  </a:cubicBezTo>
                  <a:lnTo>
                    <a:pt x="4235" y="573"/>
                  </a:lnTo>
                  <a:cubicBezTo>
                    <a:pt x="4235" y="541"/>
                    <a:pt x="4267" y="541"/>
                    <a:pt x="4299" y="541"/>
                  </a:cubicBezTo>
                  <a:lnTo>
                    <a:pt x="4617" y="446"/>
                  </a:lnTo>
                  <a:cubicBezTo>
                    <a:pt x="4649" y="414"/>
                    <a:pt x="4712" y="414"/>
                    <a:pt x="4744" y="414"/>
                  </a:cubicBezTo>
                  <a:lnTo>
                    <a:pt x="5063" y="319"/>
                  </a:lnTo>
                  <a:lnTo>
                    <a:pt x="5094" y="319"/>
                  </a:lnTo>
                  <a:lnTo>
                    <a:pt x="5349" y="287"/>
                  </a:lnTo>
                  <a:lnTo>
                    <a:pt x="5413" y="287"/>
                  </a:lnTo>
                  <a:cubicBezTo>
                    <a:pt x="5445" y="255"/>
                    <a:pt x="5540" y="255"/>
                    <a:pt x="5604" y="255"/>
                  </a:cubicBezTo>
                  <a:lnTo>
                    <a:pt x="5922" y="223"/>
                  </a:lnTo>
                  <a:lnTo>
                    <a:pt x="5986" y="223"/>
                  </a:lnTo>
                  <a:lnTo>
                    <a:pt x="6368" y="159"/>
                  </a:lnTo>
                  <a:lnTo>
                    <a:pt x="6973" y="159"/>
                  </a:lnTo>
                  <a:lnTo>
                    <a:pt x="7482" y="223"/>
                  </a:lnTo>
                  <a:lnTo>
                    <a:pt x="7991" y="255"/>
                  </a:lnTo>
                  <a:lnTo>
                    <a:pt x="8596" y="319"/>
                  </a:lnTo>
                  <a:lnTo>
                    <a:pt x="8596" y="255"/>
                  </a:lnTo>
                  <a:lnTo>
                    <a:pt x="8437" y="223"/>
                  </a:lnTo>
                  <a:cubicBezTo>
                    <a:pt x="8278" y="159"/>
                    <a:pt x="8119" y="159"/>
                    <a:pt x="7960" y="128"/>
                  </a:cubicBezTo>
                  <a:lnTo>
                    <a:pt x="7450" y="64"/>
                  </a:lnTo>
                  <a:lnTo>
                    <a:pt x="6909" y="0"/>
                  </a:ln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50"/>
            <p:cNvSpPr/>
            <p:nvPr/>
          </p:nvSpPr>
          <p:spPr>
            <a:xfrm>
              <a:off x="6551739" y="3674184"/>
              <a:ext cx="96257" cy="123481"/>
            </a:xfrm>
            <a:custGeom>
              <a:rect b="b" l="l" r="r" t="t"/>
              <a:pathLst>
                <a:path extrusionOk="0" h="8373" w="6527">
                  <a:moveTo>
                    <a:pt x="5381" y="0"/>
                  </a:moveTo>
                  <a:cubicBezTo>
                    <a:pt x="2993" y="350"/>
                    <a:pt x="1083" y="1433"/>
                    <a:pt x="0" y="2260"/>
                  </a:cubicBezTo>
                  <a:cubicBezTo>
                    <a:pt x="0" y="2260"/>
                    <a:pt x="2802" y="1114"/>
                    <a:pt x="5221" y="1051"/>
                  </a:cubicBezTo>
                  <a:cubicBezTo>
                    <a:pt x="5890" y="3152"/>
                    <a:pt x="6431" y="8373"/>
                    <a:pt x="6431" y="8373"/>
                  </a:cubicBezTo>
                  <a:cubicBezTo>
                    <a:pt x="6527" y="6781"/>
                    <a:pt x="6431" y="4935"/>
                    <a:pt x="6176" y="2833"/>
                  </a:cubicBezTo>
                  <a:cubicBezTo>
                    <a:pt x="6049" y="1847"/>
                    <a:pt x="5763" y="828"/>
                    <a:pt x="5381" y="0"/>
                  </a:cubicBezTo>
                  <a:close/>
                </a:path>
              </a:pathLst>
            </a:custGeom>
            <a:solidFill>
              <a:srgbClr val="DFCC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50"/>
            <p:cNvSpPr/>
            <p:nvPr/>
          </p:nvSpPr>
          <p:spPr>
            <a:xfrm>
              <a:off x="6428725" y="3551450"/>
              <a:ext cx="169036" cy="112287"/>
            </a:xfrm>
            <a:custGeom>
              <a:rect b="b" l="l" r="r" t="t"/>
              <a:pathLst>
                <a:path extrusionOk="0" h="7614" w="11462">
                  <a:moveTo>
                    <a:pt x="3377" y="0"/>
                  </a:moveTo>
                  <a:cubicBezTo>
                    <a:pt x="3194" y="0"/>
                    <a:pt x="3002" y="14"/>
                    <a:pt x="2802" y="45"/>
                  </a:cubicBezTo>
                  <a:cubicBezTo>
                    <a:pt x="96" y="491"/>
                    <a:pt x="1" y="3006"/>
                    <a:pt x="542" y="4024"/>
                  </a:cubicBezTo>
                  <a:lnTo>
                    <a:pt x="542" y="4056"/>
                  </a:lnTo>
                  <a:cubicBezTo>
                    <a:pt x="574" y="4120"/>
                    <a:pt x="637" y="4184"/>
                    <a:pt x="669" y="4215"/>
                  </a:cubicBezTo>
                  <a:cubicBezTo>
                    <a:pt x="701" y="4311"/>
                    <a:pt x="797" y="4343"/>
                    <a:pt x="828" y="4375"/>
                  </a:cubicBezTo>
                  <a:cubicBezTo>
                    <a:pt x="924" y="4451"/>
                    <a:pt x="1025" y="4484"/>
                    <a:pt x="1130" y="4484"/>
                  </a:cubicBezTo>
                  <a:cubicBezTo>
                    <a:pt x="1553" y="4484"/>
                    <a:pt x="2038" y="3948"/>
                    <a:pt x="2420" y="3515"/>
                  </a:cubicBezTo>
                  <a:cubicBezTo>
                    <a:pt x="2667" y="3222"/>
                    <a:pt x="2854" y="3118"/>
                    <a:pt x="3022" y="3118"/>
                  </a:cubicBezTo>
                  <a:cubicBezTo>
                    <a:pt x="3439" y="3118"/>
                    <a:pt x="3738" y="3763"/>
                    <a:pt x="4545" y="3763"/>
                  </a:cubicBezTo>
                  <a:cubicBezTo>
                    <a:pt x="4754" y="3763"/>
                    <a:pt x="4997" y="3720"/>
                    <a:pt x="5285" y="3611"/>
                  </a:cubicBezTo>
                  <a:cubicBezTo>
                    <a:pt x="5476" y="3579"/>
                    <a:pt x="5636" y="3515"/>
                    <a:pt x="5827" y="3388"/>
                  </a:cubicBezTo>
                  <a:cubicBezTo>
                    <a:pt x="5865" y="3366"/>
                    <a:pt x="5897" y="3355"/>
                    <a:pt x="5925" y="3355"/>
                  </a:cubicBezTo>
                  <a:cubicBezTo>
                    <a:pt x="6339" y="3355"/>
                    <a:pt x="5734" y="5699"/>
                    <a:pt x="7673" y="7399"/>
                  </a:cubicBezTo>
                  <a:cubicBezTo>
                    <a:pt x="7753" y="7542"/>
                    <a:pt x="7888" y="7614"/>
                    <a:pt x="8023" y="7614"/>
                  </a:cubicBezTo>
                  <a:cubicBezTo>
                    <a:pt x="8158" y="7614"/>
                    <a:pt x="8294" y="7542"/>
                    <a:pt x="8373" y="7399"/>
                  </a:cubicBezTo>
                  <a:cubicBezTo>
                    <a:pt x="8724" y="6921"/>
                    <a:pt x="9392" y="5998"/>
                    <a:pt x="10538" y="5648"/>
                  </a:cubicBezTo>
                  <a:cubicBezTo>
                    <a:pt x="10697" y="5616"/>
                    <a:pt x="10856" y="5584"/>
                    <a:pt x="11047" y="5553"/>
                  </a:cubicBezTo>
                  <a:cubicBezTo>
                    <a:pt x="11302" y="5489"/>
                    <a:pt x="11461" y="5298"/>
                    <a:pt x="11461" y="5075"/>
                  </a:cubicBezTo>
                  <a:cubicBezTo>
                    <a:pt x="11334" y="3515"/>
                    <a:pt x="9583" y="3802"/>
                    <a:pt x="7800" y="3420"/>
                  </a:cubicBezTo>
                  <a:cubicBezTo>
                    <a:pt x="7100" y="3324"/>
                    <a:pt x="6845" y="3006"/>
                    <a:pt x="6591" y="2592"/>
                  </a:cubicBezTo>
                  <a:cubicBezTo>
                    <a:pt x="6463" y="2305"/>
                    <a:pt x="6368" y="2051"/>
                    <a:pt x="6209" y="1764"/>
                  </a:cubicBezTo>
                  <a:cubicBezTo>
                    <a:pt x="6081" y="1478"/>
                    <a:pt x="5827" y="1127"/>
                    <a:pt x="5508" y="841"/>
                  </a:cubicBezTo>
                  <a:cubicBezTo>
                    <a:pt x="5054" y="387"/>
                    <a:pt x="4331" y="0"/>
                    <a:pt x="3377" y="0"/>
                  </a:cubicBezTo>
                  <a:close/>
                </a:path>
              </a:pathLst>
            </a:custGeom>
            <a:solidFill>
              <a:srgbClr val="6B22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50"/>
            <p:cNvSpPr/>
            <p:nvPr/>
          </p:nvSpPr>
          <p:spPr>
            <a:xfrm>
              <a:off x="6503380" y="3586845"/>
              <a:ext cx="19260" cy="24437"/>
            </a:xfrm>
            <a:custGeom>
              <a:rect b="b" l="l" r="r" t="t"/>
              <a:pathLst>
                <a:path extrusionOk="0" h="1657" w="1306">
                  <a:moveTo>
                    <a:pt x="1178" y="1274"/>
                  </a:moveTo>
                  <a:cubicBezTo>
                    <a:pt x="1178" y="1306"/>
                    <a:pt x="1147" y="1338"/>
                    <a:pt x="1147" y="1370"/>
                  </a:cubicBezTo>
                  <a:cubicBezTo>
                    <a:pt x="1019" y="1529"/>
                    <a:pt x="860" y="1656"/>
                    <a:pt x="701" y="1656"/>
                  </a:cubicBezTo>
                  <a:cubicBezTo>
                    <a:pt x="510" y="1656"/>
                    <a:pt x="351" y="1593"/>
                    <a:pt x="223" y="1433"/>
                  </a:cubicBezTo>
                  <a:cubicBezTo>
                    <a:pt x="191" y="1370"/>
                    <a:pt x="160" y="1338"/>
                    <a:pt x="160" y="1274"/>
                  </a:cubicBezTo>
                  <a:cubicBezTo>
                    <a:pt x="64" y="1147"/>
                    <a:pt x="64" y="1020"/>
                    <a:pt x="32" y="860"/>
                  </a:cubicBezTo>
                  <a:cubicBezTo>
                    <a:pt x="0" y="415"/>
                    <a:pt x="255" y="33"/>
                    <a:pt x="637" y="33"/>
                  </a:cubicBezTo>
                  <a:cubicBezTo>
                    <a:pt x="987" y="1"/>
                    <a:pt x="1274" y="351"/>
                    <a:pt x="1306" y="797"/>
                  </a:cubicBezTo>
                  <a:close/>
                </a:path>
              </a:pathLst>
            </a:custGeom>
            <a:solidFill>
              <a:srgbClr val="FEA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50"/>
            <p:cNvSpPr/>
            <p:nvPr/>
          </p:nvSpPr>
          <p:spPr>
            <a:xfrm>
              <a:off x="6505725" y="3591550"/>
              <a:ext cx="15042" cy="18316"/>
            </a:xfrm>
            <a:custGeom>
              <a:rect b="b" l="l" r="r" t="t"/>
              <a:pathLst>
                <a:path extrusionOk="0" h="1242" w="1020">
                  <a:moveTo>
                    <a:pt x="478" y="0"/>
                  </a:moveTo>
                  <a:cubicBezTo>
                    <a:pt x="192" y="0"/>
                    <a:pt x="1" y="319"/>
                    <a:pt x="32" y="637"/>
                  </a:cubicBezTo>
                  <a:cubicBezTo>
                    <a:pt x="64" y="987"/>
                    <a:pt x="255" y="1242"/>
                    <a:pt x="542" y="1242"/>
                  </a:cubicBezTo>
                  <a:cubicBezTo>
                    <a:pt x="828" y="1242"/>
                    <a:pt x="1019" y="892"/>
                    <a:pt x="988" y="605"/>
                  </a:cubicBezTo>
                  <a:cubicBezTo>
                    <a:pt x="988" y="287"/>
                    <a:pt x="733" y="0"/>
                    <a:pt x="478"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50"/>
            <p:cNvSpPr/>
            <p:nvPr/>
          </p:nvSpPr>
          <p:spPr>
            <a:xfrm>
              <a:off x="6253607" y="3935225"/>
              <a:ext cx="44611" cy="154008"/>
            </a:xfrm>
            <a:custGeom>
              <a:rect b="b" l="l" r="r" t="t"/>
              <a:pathLst>
                <a:path extrusionOk="0" h="10443" w="3025">
                  <a:moveTo>
                    <a:pt x="701" y="0"/>
                  </a:moveTo>
                  <a:cubicBezTo>
                    <a:pt x="701" y="0"/>
                    <a:pt x="0" y="3916"/>
                    <a:pt x="1974" y="7736"/>
                  </a:cubicBezTo>
                  <a:cubicBezTo>
                    <a:pt x="1847" y="10028"/>
                    <a:pt x="2770" y="10442"/>
                    <a:pt x="2802" y="10442"/>
                  </a:cubicBezTo>
                  <a:cubicBezTo>
                    <a:pt x="2611" y="10315"/>
                    <a:pt x="2452" y="10124"/>
                    <a:pt x="2388" y="9805"/>
                  </a:cubicBezTo>
                  <a:cubicBezTo>
                    <a:pt x="2388" y="9614"/>
                    <a:pt x="2388" y="9392"/>
                    <a:pt x="2483" y="9137"/>
                  </a:cubicBezTo>
                  <a:cubicBezTo>
                    <a:pt x="2515" y="9041"/>
                    <a:pt x="2515" y="8978"/>
                    <a:pt x="2547" y="8850"/>
                  </a:cubicBezTo>
                  <a:cubicBezTo>
                    <a:pt x="2611" y="8691"/>
                    <a:pt x="2674" y="8437"/>
                    <a:pt x="2770" y="8246"/>
                  </a:cubicBezTo>
                  <a:cubicBezTo>
                    <a:pt x="2834" y="8118"/>
                    <a:pt x="2961" y="8055"/>
                    <a:pt x="3025" y="7927"/>
                  </a:cubicBezTo>
                  <a:cubicBezTo>
                    <a:pt x="2356" y="6590"/>
                    <a:pt x="796" y="3152"/>
                    <a:pt x="701" y="287"/>
                  </a:cubicBezTo>
                  <a:cubicBezTo>
                    <a:pt x="701" y="159"/>
                    <a:pt x="733" y="96"/>
                    <a:pt x="733"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50"/>
            <p:cNvSpPr/>
            <p:nvPr/>
          </p:nvSpPr>
          <p:spPr>
            <a:xfrm>
              <a:off x="6550795" y="3674184"/>
              <a:ext cx="97201" cy="263390"/>
            </a:xfrm>
            <a:custGeom>
              <a:rect b="b" l="l" r="r" t="t"/>
              <a:pathLst>
                <a:path extrusionOk="0" h="17860" w="6591">
                  <a:moveTo>
                    <a:pt x="5476" y="0"/>
                  </a:moveTo>
                  <a:cubicBezTo>
                    <a:pt x="4458" y="127"/>
                    <a:pt x="3534" y="414"/>
                    <a:pt x="2707" y="764"/>
                  </a:cubicBezTo>
                  <a:cubicBezTo>
                    <a:pt x="3343" y="2038"/>
                    <a:pt x="4776" y="5348"/>
                    <a:pt x="4108" y="8627"/>
                  </a:cubicBezTo>
                  <a:cubicBezTo>
                    <a:pt x="3471" y="11715"/>
                    <a:pt x="1242" y="14135"/>
                    <a:pt x="1" y="15249"/>
                  </a:cubicBezTo>
                  <a:cubicBezTo>
                    <a:pt x="1" y="15281"/>
                    <a:pt x="33" y="15313"/>
                    <a:pt x="64" y="15376"/>
                  </a:cubicBezTo>
                  <a:cubicBezTo>
                    <a:pt x="128" y="15440"/>
                    <a:pt x="192" y="15472"/>
                    <a:pt x="224" y="15567"/>
                  </a:cubicBezTo>
                  <a:cubicBezTo>
                    <a:pt x="988" y="16554"/>
                    <a:pt x="1720" y="17477"/>
                    <a:pt x="1720" y="17859"/>
                  </a:cubicBezTo>
                  <a:cubicBezTo>
                    <a:pt x="1911" y="17477"/>
                    <a:pt x="2548" y="16268"/>
                    <a:pt x="3566" y="14740"/>
                  </a:cubicBezTo>
                  <a:cubicBezTo>
                    <a:pt x="3917" y="14198"/>
                    <a:pt x="4330" y="13657"/>
                    <a:pt x="4776" y="13052"/>
                  </a:cubicBezTo>
                  <a:cubicBezTo>
                    <a:pt x="5795" y="11652"/>
                    <a:pt x="6336" y="10155"/>
                    <a:pt x="6495" y="8373"/>
                  </a:cubicBezTo>
                  <a:cubicBezTo>
                    <a:pt x="6591" y="6781"/>
                    <a:pt x="6495" y="4935"/>
                    <a:pt x="6272" y="2833"/>
                  </a:cubicBezTo>
                  <a:cubicBezTo>
                    <a:pt x="6177" y="1847"/>
                    <a:pt x="5890" y="828"/>
                    <a:pt x="5476"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50"/>
            <p:cNvSpPr/>
            <p:nvPr/>
          </p:nvSpPr>
          <p:spPr>
            <a:xfrm>
              <a:off x="6530147" y="3655793"/>
              <a:ext cx="153064" cy="63473"/>
            </a:xfrm>
            <a:custGeom>
              <a:rect b="b" l="l" r="r" t="t"/>
              <a:pathLst>
                <a:path extrusionOk="0" h="4304" w="10379">
                  <a:moveTo>
                    <a:pt x="6569" y="1"/>
                  </a:moveTo>
                  <a:cubicBezTo>
                    <a:pt x="2667" y="1"/>
                    <a:pt x="662" y="2563"/>
                    <a:pt x="32" y="3571"/>
                  </a:cubicBezTo>
                  <a:cubicBezTo>
                    <a:pt x="0" y="3730"/>
                    <a:pt x="0" y="4271"/>
                    <a:pt x="573" y="4303"/>
                  </a:cubicBezTo>
                  <a:cubicBezTo>
                    <a:pt x="732" y="4112"/>
                    <a:pt x="1051" y="3794"/>
                    <a:pt x="1433" y="3476"/>
                  </a:cubicBezTo>
                  <a:cubicBezTo>
                    <a:pt x="2038" y="2998"/>
                    <a:pt x="2961" y="2457"/>
                    <a:pt x="4011" y="2011"/>
                  </a:cubicBezTo>
                  <a:cubicBezTo>
                    <a:pt x="4871" y="1693"/>
                    <a:pt x="5762" y="1406"/>
                    <a:pt x="6813" y="1247"/>
                  </a:cubicBezTo>
                  <a:cubicBezTo>
                    <a:pt x="7344" y="1171"/>
                    <a:pt x="7891" y="1131"/>
                    <a:pt x="8455" y="1131"/>
                  </a:cubicBezTo>
                  <a:cubicBezTo>
                    <a:pt x="9073" y="1131"/>
                    <a:pt x="9713" y="1179"/>
                    <a:pt x="10378" y="1279"/>
                  </a:cubicBezTo>
                  <a:cubicBezTo>
                    <a:pt x="10315" y="1056"/>
                    <a:pt x="10219" y="865"/>
                    <a:pt x="10060" y="610"/>
                  </a:cubicBezTo>
                  <a:cubicBezTo>
                    <a:pt x="8758" y="179"/>
                    <a:pt x="7598" y="1"/>
                    <a:pt x="6569" y="1"/>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50"/>
            <p:cNvSpPr/>
            <p:nvPr/>
          </p:nvSpPr>
          <p:spPr>
            <a:xfrm>
              <a:off x="6507141" y="3907985"/>
              <a:ext cx="90151" cy="78899"/>
            </a:xfrm>
            <a:custGeom>
              <a:rect b="b" l="l" r="r" t="t"/>
              <a:pathLst>
                <a:path extrusionOk="0" h="5350" w="6113">
                  <a:moveTo>
                    <a:pt x="1592" y="1"/>
                  </a:moveTo>
                  <a:lnTo>
                    <a:pt x="923" y="542"/>
                  </a:lnTo>
                  <a:cubicBezTo>
                    <a:pt x="923" y="542"/>
                    <a:pt x="923" y="574"/>
                    <a:pt x="892" y="701"/>
                  </a:cubicBezTo>
                  <a:cubicBezTo>
                    <a:pt x="860" y="797"/>
                    <a:pt x="796" y="956"/>
                    <a:pt x="764" y="1115"/>
                  </a:cubicBezTo>
                  <a:cubicBezTo>
                    <a:pt x="637" y="1624"/>
                    <a:pt x="414" y="2134"/>
                    <a:pt x="128" y="2580"/>
                  </a:cubicBezTo>
                  <a:lnTo>
                    <a:pt x="0" y="2771"/>
                  </a:lnTo>
                  <a:cubicBezTo>
                    <a:pt x="159" y="3216"/>
                    <a:pt x="319" y="3598"/>
                    <a:pt x="478" y="4012"/>
                  </a:cubicBezTo>
                  <a:lnTo>
                    <a:pt x="573" y="3917"/>
                  </a:lnTo>
                  <a:cubicBezTo>
                    <a:pt x="732" y="3853"/>
                    <a:pt x="3024" y="2802"/>
                    <a:pt x="3024" y="2802"/>
                  </a:cubicBezTo>
                  <a:cubicBezTo>
                    <a:pt x="3024" y="2802"/>
                    <a:pt x="3820" y="4490"/>
                    <a:pt x="5794" y="5349"/>
                  </a:cubicBezTo>
                  <a:cubicBezTo>
                    <a:pt x="5794" y="5285"/>
                    <a:pt x="5826" y="5158"/>
                    <a:pt x="5826" y="5094"/>
                  </a:cubicBezTo>
                  <a:cubicBezTo>
                    <a:pt x="5890" y="4617"/>
                    <a:pt x="6017" y="4171"/>
                    <a:pt x="6112" y="3694"/>
                  </a:cubicBezTo>
                  <a:cubicBezTo>
                    <a:pt x="5508" y="3344"/>
                    <a:pt x="4998" y="2802"/>
                    <a:pt x="4584" y="2166"/>
                  </a:cubicBezTo>
                  <a:cubicBezTo>
                    <a:pt x="4537" y="2194"/>
                    <a:pt x="4474" y="2207"/>
                    <a:pt x="4399" y="2207"/>
                  </a:cubicBezTo>
                  <a:cubicBezTo>
                    <a:pt x="3876" y="2207"/>
                    <a:pt x="2762" y="1549"/>
                    <a:pt x="2038" y="574"/>
                  </a:cubicBezTo>
                  <a:cubicBezTo>
                    <a:pt x="2038" y="542"/>
                    <a:pt x="2006" y="542"/>
                    <a:pt x="2006" y="510"/>
                  </a:cubicBezTo>
                  <a:cubicBezTo>
                    <a:pt x="1974" y="415"/>
                    <a:pt x="1878" y="351"/>
                    <a:pt x="1847" y="256"/>
                  </a:cubicBezTo>
                  <a:cubicBezTo>
                    <a:pt x="1751" y="192"/>
                    <a:pt x="1687" y="65"/>
                    <a:pt x="1592" y="1"/>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50"/>
            <p:cNvSpPr/>
            <p:nvPr/>
          </p:nvSpPr>
          <p:spPr>
            <a:xfrm>
              <a:off x="6519809" y="3761979"/>
              <a:ext cx="45083" cy="80757"/>
            </a:xfrm>
            <a:custGeom>
              <a:rect b="b" l="l" r="r" t="t"/>
              <a:pathLst>
                <a:path extrusionOk="0" h="5476" w="3057">
                  <a:moveTo>
                    <a:pt x="1338" y="0"/>
                  </a:moveTo>
                  <a:cubicBezTo>
                    <a:pt x="478" y="0"/>
                    <a:pt x="1" y="860"/>
                    <a:pt x="1" y="860"/>
                  </a:cubicBezTo>
                  <a:cubicBezTo>
                    <a:pt x="1" y="860"/>
                    <a:pt x="1274" y="2579"/>
                    <a:pt x="1179" y="5476"/>
                  </a:cubicBezTo>
                  <a:cubicBezTo>
                    <a:pt x="1624" y="4807"/>
                    <a:pt x="2229" y="4075"/>
                    <a:pt x="3057" y="3025"/>
                  </a:cubicBezTo>
                  <a:cubicBezTo>
                    <a:pt x="2802" y="1274"/>
                    <a:pt x="1974" y="0"/>
                    <a:pt x="1338" y="0"/>
                  </a:cubicBezTo>
                  <a:close/>
                </a:path>
              </a:pathLst>
            </a:custGeom>
            <a:solidFill>
              <a:srgbClr val="9241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50"/>
            <p:cNvSpPr/>
            <p:nvPr/>
          </p:nvSpPr>
          <p:spPr>
            <a:xfrm>
              <a:off x="6520281" y="3589205"/>
              <a:ext cx="77483" cy="45540"/>
            </a:xfrm>
            <a:custGeom>
              <a:rect b="b" l="l" r="r" t="t"/>
              <a:pathLst>
                <a:path extrusionOk="0" h="3088" w="5254">
                  <a:moveTo>
                    <a:pt x="383" y="0"/>
                  </a:moveTo>
                  <a:cubicBezTo>
                    <a:pt x="383" y="0"/>
                    <a:pt x="1" y="1178"/>
                    <a:pt x="2102" y="1464"/>
                  </a:cubicBezTo>
                  <a:cubicBezTo>
                    <a:pt x="4203" y="1751"/>
                    <a:pt x="4648" y="2101"/>
                    <a:pt x="4330" y="3088"/>
                  </a:cubicBezTo>
                  <a:cubicBezTo>
                    <a:pt x="4489" y="3056"/>
                    <a:pt x="4648" y="3024"/>
                    <a:pt x="4839" y="2993"/>
                  </a:cubicBezTo>
                  <a:cubicBezTo>
                    <a:pt x="5094" y="2929"/>
                    <a:pt x="5253" y="2738"/>
                    <a:pt x="5253" y="2451"/>
                  </a:cubicBezTo>
                  <a:cubicBezTo>
                    <a:pt x="5126" y="923"/>
                    <a:pt x="3375" y="1178"/>
                    <a:pt x="1592" y="828"/>
                  </a:cubicBezTo>
                  <a:cubicBezTo>
                    <a:pt x="924" y="700"/>
                    <a:pt x="637" y="382"/>
                    <a:pt x="383" y="0"/>
                  </a:cubicBezTo>
                  <a:close/>
                </a:path>
              </a:pathLst>
            </a:custGeom>
            <a:solidFill>
              <a:srgbClr val="5B1E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50"/>
            <p:cNvSpPr/>
            <p:nvPr/>
          </p:nvSpPr>
          <p:spPr>
            <a:xfrm>
              <a:off x="6428253" y="3551907"/>
              <a:ext cx="81244" cy="59373"/>
            </a:xfrm>
            <a:custGeom>
              <a:rect b="b" l="l" r="r" t="t"/>
              <a:pathLst>
                <a:path extrusionOk="0" h="4026" w="5509">
                  <a:moveTo>
                    <a:pt x="3375" y="1"/>
                  </a:moveTo>
                  <a:cubicBezTo>
                    <a:pt x="3193" y="1"/>
                    <a:pt x="3002" y="15"/>
                    <a:pt x="2802" y="46"/>
                  </a:cubicBezTo>
                  <a:cubicBezTo>
                    <a:pt x="96" y="492"/>
                    <a:pt x="1" y="3007"/>
                    <a:pt x="542" y="4025"/>
                  </a:cubicBezTo>
                  <a:cubicBezTo>
                    <a:pt x="542" y="4025"/>
                    <a:pt x="65" y="1638"/>
                    <a:pt x="1465" y="937"/>
                  </a:cubicBezTo>
                  <a:cubicBezTo>
                    <a:pt x="2189" y="543"/>
                    <a:pt x="2811" y="352"/>
                    <a:pt x="3467" y="352"/>
                  </a:cubicBezTo>
                  <a:cubicBezTo>
                    <a:pt x="4080" y="352"/>
                    <a:pt x="4724" y="519"/>
                    <a:pt x="5508" y="842"/>
                  </a:cubicBezTo>
                  <a:cubicBezTo>
                    <a:pt x="5028" y="388"/>
                    <a:pt x="4323" y="1"/>
                    <a:pt x="3375" y="1"/>
                  </a:cubicBezTo>
                  <a:close/>
                </a:path>
              </a:pathLst>
            </a:custGeom>
            <a:solidFill>
              <a:srgbClr val="8C2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50"/>
            <p:cNvSpPr/>
            <p:nvPr/>
          </p:nvSpPr>
          <p:spPr>
            <a:xfrm>
              <a:off x="6447514" y="3597980"/>
              <a:ext cx="58695" cy="22682"/>
            </a:xfrm>
            <a:custGeom>
              <a:rect b="b" l="l" r="r" t="t"/>
              <a:pathLst>
                <a:path extrusionOk="0" h="1538" w="3980">
                  <a:moveTo>
                    <a:pt x="1769" y="0"/>
                  </a:moveTo>
                  <a:cubicBezTo>
                    <a:pt x="1598" y="0"/>
                    <a:pt x="1403" y="104"/>
                    <a:pt x="1146" y="392"/>
                  </a:cubicBezTo>
                  <a:cubicBezTo>
                    <a:pt x="796" y="806"/>
                    <a:pt x="382" y="1251"/>
                    <a:pt x="0" y="1347"/>
                  </a:cubicBezTo>
                  <a:cubicBezTo>
                    <a:pt x="32" y="1442"/>
                    <a:pt x="32" y="1474"/>
                    <a:pt x="64" y="1538"/>
                  </a:cubicBezTo>
                  <a:cubicBezTo>
                    <a:pt x="350" y="1474"/>
                    <a:pt x="828" y="1220"/>
                    <a:pt x="1433" y="519"/>
                  </a:cubicBezTo>
                  <a:cubicBezTo>
                    <a:pt x="1771" y="758"/>
                    <a:pt x="2245" y="1009"/>
                    <a:pt x="2825" y="1009"/>
                  </a:cubicBezTo>
                  <a:cubicBezTo>
                    <a:pt x="3174" y="1009"/>
                    <a:pt x="3561" y="918"/>
                    <a:pt x="3979" y="678"/>
                  </a:cubicBezTo>
                  <a:cubicBezTo>
                    <a:pt x="3948" y="647"/>
                    <a:pt x="3884" y="551"/>
                    <a:pt x="3884" y="551"/>
                  </a:cubicBezTo>
                  <a:cubicBezTo>
                    <a:pt x="3654" y="629"/>
                    <a:pt x="3456" y="661"/>
                    <a:pt x="3282" y="661"/>
                  </a:cubicBezTo>
                  <a:cubicBezTo>
                    <a:pt x="2490" y="661"/>
                    <a:pt x="2202" y="0"/>
                    <a:pt x="1769" y="0"/>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50"/>
            <p:cNvSpPr/>
            <p:nvPr/>
          </p:nvSpPr>
          <p:spPr>
            <a:xfrm>
              <a:off x="6400085" y="3981696"/>
              <a:ext cx="37577" cy="53548"/>
            </a:xfrm>
            <a:custGeom>
              <a:rect b="b" l="l" r="r" t="t"/>
              <a:pathLst>
                <a:path extrusionOk="0" h="3631" w="2548">
                  <a:moveTo>
                    <a:pt x="255" y="1"/>
                  </a:moveTo>
                  <a:lnTo>
                    <a:pt x="255" y="1"/>
                  </a:lnTo>
                  <a:cubicBezTo>
                    <a:pt x="192" y="128"/>
                    <a:pt x="160" y="256"/>
                    <a:pt x="96" y="415"/>
                  </a:cubicBezTo>
                  <a:cubicBezTo>
                    <a:pt x="96" y="478"/>
                    <a:pt x="64" y="574"/>
                    <a:pt x="64" y="638"/>
                  </a:cubicBezTo>
                  <a:lnTo>
                    <a:pt x="64" y="765"/>
                  </a:lnTo>
                  <a:cubicBezTo>
                    <a:pt x="64" y="892"/>
                    <a:pt x="33" y="988"/>
                    <a:pt x="33" y="1147"/>
                  </a:cubicBezTo>
                  <a:lnTo>
                    <a:pt x="33" y="1274"/>
                  </a:lnTo>
                  <a:cubicBezTo>
                    <a:pt x="1" y="1688"/>
                    <a:pt x="33" y="2102"/>
                    <a:pt x="64" y="2580"/>
                  </a:cubicBezTo>
                  <a:cubicBezTo>
                    <a:pt x="64" y="2707"/>
                    <a:pt x="96" y="2771"/>
                    <a:pt x="96" y="2866"/>
                  </a:cubicBezTo>
                  <a:cubicBezTo>
                    <a:pt x="96" y="3057"/>
                    <a:pt x="160" y="3216"/>
                    <a:pt x="192" y="3375"/>
                  </a:cubicBezTo>
                  <a:cubicBezTo>
                    <a:pt x="192" y="3471"/>
                    <a:pt x="224" y="3535"/>
                    <a:pt x="224" y="3630"/>
                  </a:cubicBezTo>
                  <a:cubicBezTo>
                    <a:pt x="574" y="3184"/>
                    <a:pt x="956" y="2739"/>
                    <a:pt x="1338" y="2325"/>
                  </a:cubicBezTo>
                  <a:cubicBezTo>
                    <a:pt x="1688" y="1879"/>
                    <a:pt x="2102" y="1434"/>
                    <a:pt x="2548" y="988"/>
                  </a:cubicBezTo>
                  <a:lnTo>
                    <a:pt x="2548" y="988"/>
                  </a:lnTo>
                  <a:cubicBezTo>
                    <a:pt x="2070" y="1434"/>
                    <a:pt x="1338" y="2038"/>
                    <a:pt x="383" y="2866"/>
                  </a:cubicBezTo>
                  <a:cubicBezTo>
                    <a:pt x="33" y="2198"/>
                    <a:pt x="255" y="1"/>
                    <a:pt x="255" y="1"/>
                  </a:cubicBezTo>
                  <a:close/>
                </a:path>
              </a:pathLst>
            </a:custGeom>
            <a:solidFill>
              <a:srgbClr val="FF9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50"/>
            <p:cNvSpPr/>
            <p:nvPr/>
          </p:nvSpPr>
          <p:spPr>
            <a:xfrm>
              <a:off x="6329663" y="3868549"/>
              <a:ext cx="45555" cy="35232"/>
            </a:xfrm>
            <a:custGeom>
              <a:rect b="b" l="l" r="r" t="t"/>
              <a:pathLst>
                <a:path extrusionOk="0" h="2389" w="3089">
                  <a:moveTo>
                    <a:pt x="1178" y="1"/>
                  </a:moveTo>
                  <a:cubicBezTo>
                    <a:pt x="828" y="383"/>
                    <a:pt x="414" y="797"/>
                    <a:pt x="1" y="1115"/>
                  </a:cubicBezTo>
                  <a:lnTo>
                    <a:pt x="1911" y="924"/>
                  </a:lnTo>
                  <a:lnTo>
                    <a:pt x="1911" y="924"/>
                  </a:lnTo>
                  <a:cubicBezTo>
                    <a:pt x="1911" y="924"/>
                    <a:pt x="1688" y="1975"/>
                    <a:pt x="2898" y="2388"/>
                  </a:cubicBezTo>
                  <a:lnTo>
                    <a:pt x="2898" y="2293"/>
                  </a:lnTo>
                  <a:lnTo>
                    <a:pt x="3089" y="2134"/>
                  </a:lnTo>
                  <a:cubicBezTo>
                    <a:pt x="2866" y="2038"/>
                    <a:pt x="2611" y="1879"/>
                    <a:pt x="2420" y="1720"/>
                  </a:cubicBezTo>
                  <a:cubicBezTo>
                    <a:pt x="2293" y="1624"/>
                    <a:pt x="2229" y="1465"/>
                    <a:pt x="2165" y="1306"/>
                  </a:cubicBezTo>
                  <a:cubicBezTo>
                    <a:pt x="2102" y="1019"/>
                    <a:pt x="2070" y="828"/>
                    <a:pt x="2006" y="701"/>
                  </a:cubicBezTo>
                  <a:lnTo>
                    <a:pt x="1943" y="701"/>
                  </a:lnTo>
                  <a:cubicBezTo>
                    <a:pt x="1592" y="701"/>
                    <a:pt x="1274" y="383"/>
                    <a:pt x="1178" y="1"/>
                  </a:cubicBezTo>
                  <a:close/>
                </a:path>
              </a:pathLst>
            </a:custGeom>
            <a:solidFill>
              <a:srgbClr val="D358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50"/>
            <p:cNvSpPr/>
            <p:nvPr/>
          </p:nvSpPr>
          <p:spPr>
            <a:xfrm>
              <a:off x="6150312" y="3905168"/>
              <a:ext cx="118791" cy="266694"/>
            </a:xfrm>
            <a:custGeom>
              <a:rect b="b" l="l" r="r" t="t"/>
              <a:pathLst>
                <a:path extrusionOk="0" h="18084" w="8055">
                  <a:moveTo>
                    <a:pt x="8055" y="1"/>
                  </a:moveTo>
                  <a:lnTo>
                    <a:pt x="8055" y="1"/>
                  </a:lnTo>
                  <a:cubicBezTo>
                    <a:pt x="5062" y="1720"/>
                    <a:pt x="892" y="6018"/>
                    <a:pt x="1" y="15918"/>
                  </a:cubicBezTo>
                  <a:cubicBezTo>
                    <a:pt x="1" y="15918"/>
                    <a:pt x="446" y="16555"/>
                    <a:pt x="1497" y="17224"/>
                  </a:cubicBezTo>
                  <a:cubicBezTo>
                    <a:pt x="1720" y="17319"/>
                    <a:pt x="1974" y="17478"/>
                    <a:pt x="2293" y="17606"/>
                  </a:cubicBezTo>
                  <a:cubicBezTo>
                    <a:pt x="2707" y="17797"/>
                    <a:pt x="3184" y="17956"/>
                    <a:pt x="3757" y="18083"/>
                  </a:cubicBezTo>
                  <a:cubicBezTo>
                    <a:pt x="3598" y="17383"/>
                    <a:pt x="3439" y="16587"/>
                    <a:pt x="3248" y="15568"/>
                  </a:cubicBezTo>
                  <a:cubicBezTo>
                    <a:pt x="1974" y="9456"/>
                    <a:pt x="8023" y="65"/>
                    <a:pt x="8055"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50"/>
            <p:cNvSpPr/>
            <p:nvPr/>
          </p:nvSpPr>
          <p:spPr>
            <a:xfrm>
              <a:off x="6263002" y="3902824"/>
              <a:ext cx="154465" cy="170481"/>
            </a:xfrm>
            <a:custGeom>
              <a:rect b="b" l="l" r="r" t="t"/>
              <a:pathLst>
                <a:path extrusionOk="0" h="11560" w="10474">
                  <a:moveTo>
                    <a:pt x="2388" y="1"/>
                  </a:moveTo>
                  <a:lnTo>
                    <a:pt x="2388" y="1"/>
                  </a:lnTo>
                  <a:cubicBezTo>
                    <a:pt x="1878" y="96"/>
                    <a:pt x="1401" y="383"/>
                    <a:pt x="1019" y="765"/>
                  </a:cubicBezTo>
                  <a:cubicBezTo>
                    <a:pt x="573" y="1210"/>
                    <a:pt x="159" y="1720"/>
                    <a:pt x="64" y="2261"/>
                  </a:cubicBezTo>
                  <a:cubicBezTo>
                    <a:pt x="0" y="2356"/>
                    <a:pt x="0" y="2452"/>
                    <a:pt x="0" y="2516"/>
                  </a:cubicBezTo>
                  <a:cubicBezTo>
                    <a:pt x="159" y="6145"/>
                    <a:pt x="2674" y="10761"/>
                    <a:pt x="2674" y="10761"/>
                  </a:cubicBezTo>
                  <a:cubicBezTo>
                    <a:pt x="2674" y="10761"/>
                    <a:pt x="2770" y="10793"/>
                    <a:pt x="2929" y="10920"/>
                  </a:cubicBezTo>
                  <a:cubicBezTo>
                    <a:pt x="3152" y="11079"/>
                    <a:pt x="3629" y="11334"/>
                    <a:pt x="4393" y="11429"/>
                  </a:cubicBezTo>
                  <a:cubicBezTo>
                    <a:pt x="4789" y="11508"/>
                    <a:pt x="5249" y="11560"/>
                    <a:pt x="5781" y="11560"/>
                  </a:cubicBezTo>
                  <a:cubicBezTo>
                    <a:pt x="6962" y="11560"/>
                    <a:pt x="8498" y="11306"/>
                    <a:pt x="10474" y="10538"/>
                  </a:cubicBezTo>
                  <a:cubicBezTo>
                    <a:pt x="10315" y="10538"/>
                    <a:pt x="10155" y="10411"/>
                    <a:pt x="10028" y="10220"/>
                  </a:cubicBezTo>
                  <a:cubicBezTo>
                    <a:pt x="9964" y="10092"/>
                    <a:pt x="9837" y="9901"/>
                    <a:pt x="9773" y="9647"/>
                  </a:cubicBezTo>
                  <a:cubicBezTo>
                    <a:pt x="7800" y="10570"/>
                    <a:pt x="4393" y="10697"/>
                    <a:pt x="4393" y="10697"/>
                  </a:cubicBezTo>
                  <a:lnTo>
                    <a:pt x="2801" y="7864"/>
                  </a:lnTo>
                  <a:cubicBezTo>
                    <a:pt x="1337" y="5190"/>
                    <a:pt x="2292" y="510"/>
                    <a:pt x="2388" y="1"/>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50"/>
            <p:cNvSpPr/>
            <p:nvPr/>
          </p:nvSpPr>
          <p:spPr>
            <a:xfrm>
              <a:off x="6145622" y="4139457"/>
              <a:ext cx="151191" cy="211627"/>
            </a:xfrm>
            <a:custGeom>
              <a:rect b="b" l="l" r="r" t="t"/>
              <a:pathLst>
                <a:path extrusionOk="0" h="14350" w="10252">
                  <a:moveTo>
                    <a:pt x="3308" y="8240"/>
                  </a:moveTo>
                  <a:cubicBezTo>
                    <a:pt x="3309" y="8242"/>
                    <a:pt x="3310" y="8244"/>
                    <a:pt x="3311" y="8246"/>
                  </a:cubicBezTo>
                  <a:cubicBezTo>
                    <a:pt x="3310" y="8244"/>
                    <a:pt x="3309" y="8242"/>
                    <a:pt x="3308" y="8240"/>
                  </a:cubicBezTo>
                  <a:close/>
                  <a:moveTo>
                    <a:pt x="319" y="0"/>
                  </a:moveTo>
                  <a:cubicBezTo>
                    <a:pt x="446" y="1178"/>
                    <a:pt x="1845" y="5025"/>
                    <a:pt x="3308" y="8240"/>
                  </a:cubicBezTo>
                  <a:lnTo>
                    <a:pt x="3308" y="8240"/>
                  </a:lnTo>
                  <a:cubicBezTo>
                    <a:pt x="3264" y="8136"/>
                    <a:pt x="2951" y="7197"/>
                    <a:pt x="2547" y="5985"/>
                  </a:cubicBezTo>
                  <a:cubicBezTo>
                    <a:pt x="2071" y="4526"/>
                    <a:pt x="3154" y="3067"/>
                    <a:pt x="4625" y="3067"/>
                  </a:cubicBezTo>
                  <a:cubicBezTo>
                    <a:pt x="4726" y="3067"/>
                    <a:pt x="4830" y="3074"/>
                    <a:pt x="4935" y="3088"/>
                  </a:cubicBezTo>
                  <a:lnTo>
                    <a:pt x="5030" y="3088"/>
                  </a:lnTo>
                  <a:cubicBezTo>
                    <a:pt x="6877" y="3311"/>
                    <a:pt x="8373" y="4839"/>
                    <a:pt x="8564" y="6686"/>
                  </a:cubicBezTo>
                  <a:cubicBezTo>
                    <a:pt x="8787" y="8978"/>
                    <a:pt x="8946" y="11748"/>
                    <a:pt x="8691" y="13817"/>
                  </a:cubicBezTo>
                  <a:cubicBezTo>
                    <a:pt x="6367" y="13689"/>
                    <a:pt x="1528" y="12671"/>
                    <a:pt x="0" y="11302"/>
                  </a:cubicBezTo>
                  <a:lnTo>
                    <a:pt x="0" y="11302"/>
                  </a:lnTo>
                  <a:cubicBezTo>
                    <a:pt x="32" y="11620"/>
                    <a:pt x="159" y="11939"/>
                    <a:pt x="287" y="12321"/>
                  </a:cubicBezTo>
                  <a:lnTo>
                    <a:pt x="350" y="12384"/>
                  </a:lnTo>
                  <a:cubicBezTo>
                    <a:pt x="1548" y="13582"/>
                    <a:pt x="4428" y="14349"/>
                    <a:pt x="7088" y="14349"/>
                  </a:cubicBezTo>
                  <a:cubicBezTo>
                    <a:pt x="7822" y="14349"/>
                    <a:pt x="8540" y="14291"/>
                    <a:pt x="9201" y="14167"/>
                  </a:cubicBezTo>
                  <a:cubicBezTo>
                    <a:pt x="10251" y="13371"/>
                    <a:pt x="9710" y="7482"/>
                    <a:pt x="9710" y="7450"/>
                  </a:cubicBezTo>
                  <a:cubicBezTo>
                    <a:pt x="9710" y="6813"/>
                    <a:pt x="9678" y="6145"/>
                    <a:pt x="9614" y="5508"/>
                  </a:cubicBezTo>
                  <a:cubicBezTo>
                    <a:pt x="9519" y="4425"/>
                    <a:pt x="9392" y="3407"/>
                    <a:pt x="9264" y="2515"/>
                  </a:cubicBezTo>
                  <a:cubicBezTo>
                    <a:pt x="9264" y="2452"/>
                    <a:pt x="9232" y="2356"/>
                    <a:pt x="9232" y="2293"/>
                  </a:cubicBezTo>
                  <a:cubicBezTo>
                    <a:pt x="9232" y="2197"/>
                    <a:pt x="9201" y="2070"/>
                    <a:pt x="9201" y="2006"/>
                  </a:cubicBezTo>
                  <a:cubicBezTo>
                    <a:pt x="8882" y="2133"/>
                    <a:pt x="8532" y="2229"/>
                    <a:pt x="8214" y="2293"/>
                  </a:cubicBezTo>
                  <a:cubicBezTo>
                    <a:pt x="7927" y="2324"/>
                    <a:pt x="7673" y="2356"/>
                    <a:pt x="7418" y="2356"/>
                  </a:cubicBezTo>
                  <a:cubicBezTo>
                    <a:pt x="7033" y="2389"/>
                    <a:pt x="6667" y="2404"/>
                    <a:pt x="6318" y="2404"/>
                  </a:cubicBezTo>
                  <a:cubicBezTo>
                    <a:pt x="1931" y="2404"/>
                    <a:pt x="319" y="1"/>
                    <a:pt x="319" y="0"/>
                  </a:cubicBezTo>
                  <a:close/>
                </a:path>
              </a:pathLst>
            </a:custGeom>
            <a:solidFill>
              <a:srgbClr val="010101">
                <a:alpha val="158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50"/>
            <p:cNvSpPr/>
            <p:nvPr/>
          </p:nvSpPr>
          <p:spPr>
            <a:xfrm>
              <a:off x="6384127" y="3867502"/>
              <a:ext cx="19260" cy="18744"/>
            </a:xfrm>
            <a:custGeom>
              <a:rect b="b" l="l" r="r" t="t"/>
              <a:pathLst>
                <a:path extrusionOk="0" h="1271" w="1306">
                  <a:moveTo>
                    <a:pt x="657" y="0"/>
                  </a:moveTo>
                  <a:cubicBezTo>
                    <a:pt x="473" y="0"/>
                    <a:pt x="303" y="71"/>
                    <a:pt x="223" y="231"/>
                  </a:cubicBezTo>
                  <a:cubicBezTo>
                    <a:pt x="191" y="358"/>
                    <a:pt x="160" y="422"/>
                    <a:pt x="128" y="549"/>
                  </a:cubicBezTo>
                  <a:cubicBezTo>
                    <a:pt x="64" y="677"/>
                    <a:pt x="0" y="772"/>
                    <a:pt x="0" y="931"/>
                  </a:cubicBezTo>
                  <a:cubicBezTo>
                    <a:pt x="0" y="1059"/>
                    <a:pt x="64" y="1218"/>
                    <a:pt x="191" y="1250"/>
                  </a:cubicBezTo>
                  <a:cubicBezTo>
                    <a:pt x="221" y="1264"/>
                    <a:pt x="252" y="1271"/>
                    <a:pt x="284" y="1271"/>
                  </a:cubicBezTo>
                  <a:cubicBezTo>
                    <a:pt x="388" y="1271"/>
                    <a:pt x="493" y="1203"/>
                    <a:pt x="542" y="1154"/>
                  </a:cubicBezTo>
                  <a:cubicBezTo>
                    <a:pt x="669" y="1059"/>
                    <a:pt x="764" y="931"/>
                    <a:pt x="860" y="899"/>
                  </a:cubicBezTo>
                  <a:cubicBezTo>
                    <a:pt x="955" y="868"/>
                    <a:pt x="1019" y="868"/>
                    <a:pt x="1115" y="804"/>
                  </a:cubicBezTo>
                  <a:cubicBezTo>
                    <a:pt x="1274" y="740"/>
                    <a:pt x="1306" y="517"/>
                    <a:pt x="1242" y="295"/>
                  </a:cubicBezTo>
                  <a:cubicBezTo>
                    <a:pt x="1146" y="135"/>
                    <a:pt x="924" y="8"/>
                    <a:pt x="764" y="8"/>
                  </a:cubicBezTo>
                  <a:cubicBezTo>
                    <a:pt x="728" y="3"/>
                    <a:pt x="692" y="0"/>
                    <a:pt x="657" y="0"/>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50"/>
            <p:cNvSpPr/>
            <p:nvPr/>
          </p:nvSpPr>
          <p:spPr>
            <a:xfrm>
              <a:off x="6237709" y="4068504"/>
              <a:ext cx="37975" cy="60642"/>
            </a:xfrm>
            <a:custGeom>
              <a:rect b="b" l="l" r="r" t="t"/>
              <a:pathLst>
                <a:path extrusionOk="0" h="4112" w="2575">
                  <a:moveTo>
                    <a:pt x="336" y="1"/>
                  </a:moveTo>
                  <a:cubicBezTo>
                    <a:pt x="1" y="1"/>
                    <a:pt x="60" y="745"/>
                    <a:pt x="60" y="959"/>
                  </a:cubicBezTo>
                  <a:cubicBezTo>
                    <a:pt x="28" y="1405"/>
                    <a:pt x="187" y="1787"/>
                    <a:pt x="251" y="2233"/>
                  </a:cubicBezTo>
                  <a:cubicBezTo>
                    <a:pt x="537" y="2997"/>
                    <a:pt x="1078" y="3602"/>
                    <a:pt x="1715" y="4111"/>
                  </a:cubicBezTo>
                  <a:cubicBezTo>
                    <a:pt x="1301" y="3538"/>
                    <a:pt x="1015" y="2901"/>
                    <a:pt x="983" y="2201"/>
                  </a:cubicBezTo>
                  <a:lnTo>
                    <a:pt x="983" y="2201"/>
                  </a:lnTo>
                  <a:cubicBezTo>
                    <a:pt x="1333" y="2679"/>
                    <a:pt x="1874" y="2965"/>
                    <a:pt x="2479" y="3029"/>
                  </a:cubicBezTo>
                  <a:cubicBezTo>
                    <a:pt x="2575" y="2742"/>
                    <a:pt x="2352" y="2488"/>
                    <a:pt x="2161" y="2233"/>
                  </a:cubicBezTo>
                  <a:cubicBezTo>
                    <a:pt x="1842" y="1851"/>
                    <a:pt x="1524" y="1437"/>
                    <a:pt x="1238" y="1087"/>
                  </a:cubicBezTo>
                  <a:cubicBezTo>
                    <a:pt x="1078" y="896"/>
                    <a:pt x="983" y="737"/>
                    <a:pt x="792" y="514"/>
                  </a:cubicBezTo>
                  <a:cubicBezTo>
                    <a:pt x="728" y="418"/>
                    <a:pt x="537" y="36"/>
                    <a:pt x="378" y="4"/>
                  </a:cubicBezTo>
                  <a:cubicBezTo>
                    <a:pt x="363" y="2"/>
                    <a:pt x="349" y="1"/>
                    <a:pt x="336" y="1"/>
                  </a:cubicBezTo>
                  <a:close/>
                </a:path>
              </a:pathLst>
            </a:custGeom>
            <a:solidFill>
              <a:srgbClr val="9467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50"/>
            <p:cNvSpPr/>
            <p:nvPr/>
          </p:nvSpPr>
          <p:spPr>
            <a:xfrm>
              <a:off x="6410423" y="3945549"/>
              <a:ext cx="46956" cy="37134"/>
            </a:xfrm>
            <a:custGeom>
              <a:rect b="b" l="l" r="r" t="t"/>
              <a:pathLst>
                <a:path extrusionOk="0" h="2518" w="3184">
                  <a:moveTo>
                    <a:pt x="3184" y="1"/>
                  </a:moveTo>
                  <a:cubicBezTo>
                    <a:pt x="3024" y="64"/>
                    <a:pt x="2897" y="160"/>
                    <a:pt x="2833" y="319"/>
                  </a:cubicBezTo>
                  <a:cubicBezTo>
                    <a:pt x="2579" y="478"/>
                    <a:pt x="2388" y="701"/>
                    <a:pt x="2229" y="988"/>
                  </a:cubicBezTo>
                  <a:lnTo>
                    <a:pt x="2197" y="1051"/>
                  </a:lnTo>
                  <a:cubicBezTo>
                    <a:pt x="1751" y="1338"/>
                    <a:pt x="1369" y="1592"/>
                    <a:pt x="987" y="1783"/>
                  </a:cubicBezTo>
                  <a:cubicBezTo>
                    <a:pt x="637" y="1974"/>
                    <a:pt x="319" y="2165"/>
                    <a:pt x="0" y="2325"/>
                  </a:cubicBezTo>
                  <a:cubicBezTo>
                    <a:pt x="121" y="2421"/>
                    <a:pt x="314" y="2517"/>
                    <a:pt x="469" y="2517"/>
                  </a:cubicBezTo>
                  <a:cubicBezTo>
                    <a:pt x="520" y="2517"/>
                    <a:pt x="566" y="2507"/>
                    <a:pt x="605" y="2484"/>
                  </a:cubicBezTo>
                  <a:cubicBezTo>
                    <a:pt x="732" y="2452"/>
                    <a:pt x="828" y="2325"/>
                    <a:pt x="955" y="2229"/>
                  </a:cubicBezTo>
                  <a:cubicBezTo>
                    <a:pt x="1051" y="2102"/>
                    <a:pt x="1146" y="1943"/>
                    <a:pt x="1274" y="1847"/>
                  </a:cubicBezTo>
                  <a:cubicBezTo>
                    <a:pt x="1528" y="1688"/>
                    <a:pt x="1783" y="1656"/>
                    <a:pt x="2038" y="1497"/>
                  </a:cubicBezTo>
                  <a:cubicBezTo>
                    <a:pt x="2260" y="1338"/>
                    <a:pt x="2483" y="1051"/>
                    <a:pt x="2642" y="828"/>
                  </a:cubicBezTo>
                  <a:cubicBezTo>
                    <a:pt x="2802" y="542"/>
                    <a:pt x="2993" y="255"/>
                    <a:pt x="3184" y="1"/>
                  </a:cubicBezTo>
                  <a:close/>
                </a:path>
              </a:pathLst>
            </a:custGeom>
            <a:solidFill>
              <a:srgbClr val="635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50"/>
            <p:cNvSpPr/>
            <p:nvPr/>
          </p:nvSpPr>
          <p:spPr>
            <a:xfrm>
              <a:off x="6369571" y="4232886"/>
              <a:ext cx="42266" cy="107524"/>
            </a:xfrm>
            <a:custGeom>
              <a:rect b="b" l="l" r="r" t="t"/>
              <a:pathLst>
                <a:path extrusionOk="0" h="7291" w="2866">
                  <a:moveTo>
                    <a:pt x="2452" y="1"/>
                  </a:moveTo>
                  <a:cubicBezTo>
                    <a:pt x="2293" y="1"/>
                    <a:pt x="2133" y="96"/>
                    <a:pt x="2006" y="255"/>
                  </a:cubicBezTo>
                  <a:cubicBezTo>
                    <a:pt x="1783" y="574"/>
                    <a:pt x="1656" y="987"/>
                    <a:pt x="1497" y="1369"/>
                  </a:cubicBezTo>
                  <a:cubicBezTo>
                    <a:pt x="1306" y="1752"/>
                    <a:pt x="1147" y="2197"/>
                    <a:pt x="956" y="2579"/>
                  </a:cubicBezTo>
                  <a:cubicBezTo>
                    <a:pt x="733" y="3057"/>
                    <a:pt x="510" y="3534"/>
                    <a:pt x="319" y="4012"/>
                  </a:cubicBezTo>
                  <a:cubicBezTo>
                    <a:pt x="160" y="4330"/>
                    <a:pt x="1" y="4712"/>
                    <a:pt x="160" y="5030"/>
                  </a:cubicBezTo>
                  <a:cubicBezTo>
                    <a:pt x="255" y="5285"/>
                    <a:pt x="574" y="5444"/>
                    <a:pt x="669" y="5763"/>
                  </a:cubicBezTo>
                  <a:cubicBezTo>
                    <a:pt x="701" y="5986"/>
                    <a:pt x="669" y="6177"/>
                    <a:pt x="701" y="6336"/>
                  </a:cubicBezTo>
                  <a:cubicBezTo>
                    <a:pt x="733" y="6527"/>
                    <a:pt x="892" y="6654"/>
                    <a:pt x="1051" y="6718"/>
                  </a:cubicBezTo>
                  <a:cubicBezTo>
                    <a:pt x="1624" y="7036"/>
                    <a:pt x="2229" y="7259"/>
                    <a:pt x="2866" y="7291"/>
                  </a:cubicBezTo>
                  <a:cubicBezTo>
                    <a:pt x="1592" y="6941"/>
                    <a:pt x="1624" y="6686"/>
                    <a:pt x="987" y="6177"/>
                  </a:cubicBezTo>
                  <a:cubicBezTo>
                    <a:pt x="828" y="6081"/>
                    <a:pt x="796" y="5922"/>
                    <a:pt x="828" y="5763"/>
                  </a:cubicBezTo>
                  <a:lnTo>
                    <a:pt x="2452" y="1"/>
                  </a:lnTo>
                  <a:close/>
                </a:path>
              </a:pathLst>
            </a:custGeom>
            <a:solidFill>
              <a:srgbClr val="9B6C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24" name="Google Shape;3024;p50"/>
          <p:cNvPicPr preferRelativeResize="0"/>
          <p:nvPr/>
        </p:nvPicPr>
        <p:blipFill>
          <a:blip r:embed="rId4">
            <a:alphaModFix/>
          </a:blip>
          <a:stretch>
            <a:fillRect/>
          </a:stretch>
        </p:blipFill>
        <p:spPr>
          <a:xfrm>
            <a:off x="1114801" y="4594950"/>
            <a:ext cx="600261" cy="548550"/>
          </a:xfrm>
          <a:prstGeom prst="rect">
            <a:avLst/>
          </a:prstGeom>
          <a:noFill/>
          <a:ln>
            <a:noFill/>
          </a:ln>
        </p:spPr>
      </p:pic>
      <p:sp>
        <p:nvSpPr>
          <p:cNvPr id="3025" name="Google Shape;3025;p50">
            <a:hlinkClick action="ppaction://hlinksldjump" r:id="rId5"/>
          </p:cNvPr>
          <p:cNvSpPr txBox="1"/>
          <p:nvPr/>
        </p:nvSpPr>
        <p:spPr>
          <a:xfrm>
            <a:off x="3144925" y="60335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26" name="Google Shape;3026;p50">
            <a:hlinkClick action="ppaction://hlinksldjump" r:id="rId6"/>
          </p:cNvPr>
          <p:cNvSpPr txBox="1"/>
          <p:nvPr/>
        </p:nvSpPr>
        <p:spPr>
          <a:xfrm>
            <a:off x="4189913" y="6164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27" name="Google Shape;3027;p50">
            <a:hlinkClick action="ppaction://hlinksldjump" r:id="rId7"/>
          </p:cNvPr>
          <p:cNvSpPr txBox="1"/>
          <p:nvPr/>
        </p:nvSpPr>
        <p:spPr>
          <a:xfrm>
            <a:off x="5230975" y="6043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28" name="Google Shape;3028;p50">
            <a:hlinkClick action="ppaction://hlinksldjump" r:id="rId8"/>
          </p:cNvPr>
          <p:cNvSpPr txBox="1"/>
          <p:nvPr/>
        </p:nvSpPr>
        <p:spPr>
          <a:xfrm>
            <a:off x="6272025" y="60431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29" name="Google Shape;3029;p50">
            <a:hlinkClick action="ppaction://hlinksldjump" r:id="rId9"/>
          </p:cNvPr>
          <p:cNvSpPr txBox="1"/>
          <p:nvPr/>
        </p:nvSpPr>
        <p:spPr>
          <a:xfrm>
            <a:off x="27475" y="11784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0" name="Google Shape;3030;p50">
            <a:hlinkClick action="ppaction://hlinksldjump" r:id="rId10"/>
          </p:cNvPr>
          <p:cNvSpPr txBox="1"/>
          <p:nvPr/>
        </p:nvSpPr>
        <p:spPr>
          <a:xfrm>
            <a:off x="1075675" y="118388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1" name="Google Shape;3031;p50">
            <a:hlinkClick action="ppaction://hlinksldjump" r:id="rId11"/>
          </p:cNvPr>
          <p:cNvSpPr txBox="1"/>
          <p:nvPr/>
        </p:nvSpPr>
        <p:spPr>
          <a:xfrm>
            <a:off x="2118150" y="117178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2" name="Google Shape;3032;p50">
            <a:hlinkClick action="ppaction://hlinksldjump" r:id="rId12"/>
          </p:cNvPr>
          <p:cNvSpPr txBox="1"/>
          <p:nvPr/>
        </p:nvSpPr>
        <p:spPr>
          <a:xfrm>
            <a:off x="3149750" y="117451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3" name="Google Shape;3033;p50">
            <a:hlinkClick action="ppaction://hlinksldjump" r:id="rId13"/>
          </p:cNvPr>
          <p:cNvSpPr txBox="1"/>
          <p:nvPr/>
        </p:nvSpPr>
        <p:spPr>
          <a:xfrm>
            <a:off x="4192325" y="116941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4" name="Google Shape;3034;p50">
            <a:hlinkClick action="ppaction://hlinksldjump" r:id="rId14"/>
          </p:cNvPr>
          <p:cNvSpPr txBox="1"/>
          <p:nvPr/>
        </p:nvSpPr>
        <p:spPr>
          <a:xfrm>
            <a:off x="5232163" y="115727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5" name="Google Shape;3035;p50">
            <a:hlinkClick action="ppaction://hlinksldjump" r:id="rId15"/>
          </p:cNvPr>
          <p:cNvSpPr txBox="1"/>
          <p:nvPr/>
        </p:nvSpPr>
        <p:spPr>
          <a:xfrm>
            <a:off x="6272025" y="11750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6" name="Google Shape;3036;p50">
            <a:hlinkClick action="ppaction://hlinksldjump" r:id="rId16"/>
          </p:cNvPr>
          <p:cNvSpPr txBox="1"/>
          <p:nvPr/>
        </p:nvSpPr>
        <p:spPr>
          <a:xfrm>
            <a:off x="27475" y="171265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7" name="Google Shape;3037;p50">
            <a:hlinkClick action="ppaction://hlinksldjump" r:id="rId17"/>
          </p:cNvPr>
          <p:cNvSpPr txBox="1"/>
          <p:nvPr/>
        </p:nvSpPr>
        <p:spPr>
          <a:xfrm>
            <a:off x="1075463" y="173688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8" name="Google Shape;3038;p50">
            <a:hlinkClick action="ppaction://hlinksldjump" r:id="rId18"/>
          </p:cNvPr>
          <p:cNvSpPr txBox="1"/>
          <p:nvPr/>
        </p:nvSpPr>
        <p:spPr>
          <a:xfrm>
            <a:off x="2112613" y="173688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39" name="Google Shape;3039;p50">
            <a:hlinkClick action="ppaction://hlinksldjump" r:id="rId19"/>
          </p:cNvPr>
          <p:cNvSpPr txBox="1"/>
          <p:nvPr/>
        </p:nvSpPr>
        <p:spPr>
          <a:xfrm>
            <a:off x="3155200" y="17450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0" name="Google Shape;3040;p50">
            <a:hlinkClick action="ppaction://hlinksldjump" r:id="rId20"/>
          </p:cNvPr>
          <p:cNvSpPr txBox="1"/>
          <p:nvPr/>
        </p:nvSpPr>
        <p:spPr>
          <a:xfrm>
            <a:off x="4186888" y="175457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1" name="Google Shape;3041;p50">
            <a:hlinkClick action="ppaction://hlinksldjump" r:id="rId21"/>
          </p:cNvPr>
          <p:cNvSpPr txBox="1"/>
          <p:nvPr/>
        </p:nvSpPr>
        <p:spPr>
          <a:xfrm>
            <a:off x="5224013" y="17364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2" name="Google Shape;3042;p50">
            <a:hlinkClick action="ppaction://hlinksldjump" r:id="rId22"/>
          </p:cNvPr>
          <p:cNvSpPr txBox="1"/>
          <p:nvPr/>
        </p:nvSpPr>
        <p:spPr>
          <a:xfrm>
            <a:off x="6261138" y="175736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3" name="Google Shape;3043;p50">
            <a:hlinkClick action="ppaction://hlinksldjump" r:id="rId23"/>
          </p:cNvPr>
          <p:cNvSpPr txBox="1"/>
          <p:nvPr/>
        </p:nvSpPr>
        <p:spPr>
          <a:xfrm>
            <a:off x="27438" y="231646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4" name="Google Shape;3044;p50">
            <a:hlinkClick action="ppaction://hlinksldjump" r:id="rId24"/>
          </p:cNvPr>
          <p:cNvSpPr txBox="1"/>
          <p:nvPr/>
        </p:nvSpPr>
        <p:spPr>
          <a:xfrm>
            <a:off x="1075425" y="230436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5" name="Google Shape;3045;p50">
            <a:hlinkClick action="ppaction://hlinksldjump" r:id="rId25"/>
          </p:cNvPr>
          <p:cNvSpPr txBox="1"/>
          <p:nvPr/>
        </p:nvSpPr>
        <p:spPr>
          <a:xfrm>
            <a:off x="2112575" y="231113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6" name="Google Shape;3046;p50">
            <a:hlinkClick action="ppaction://hlinksldjump" r:id="rId26"/>
          </p:cNvPr>
          <p:cNvSpPr txBox="1"/>
          <p:nvPr/>
        </p:nvSpPr>
        <p:spPr>
          <a:xfrm>
            <a:off x="3149713" y="23273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7" name="Google Shape;3047;p50">
            <a:hlinkClick action="ppaction://hlinksldjump" r:id="rId27"/>
          </p:cNvPr>
          <p:cNvSpPr txBox="1"/>
          <p:nvPr/>
        </p:nvSpPr>
        <p:spPr>
          <a:xfrm>
            <a:off x="4186863" y="22922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8" name="Google Shape;3048;p50">
            <a:hlinkClick action="ppaction://hlinksldjump" r:id="rId28"/>
          </p:cNvPr>
          <p:cNvSpPr txBox="1"/>
          <p:nvPr/>
        </p:nvSpPr>
        <p:spPr>
          <a:xfrm>
            <a:off x="5229413" y="22922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49" name="Google Shape;3049;p50">
            <a:hlinkClick action="ppaction://hlinksldjump" r:id="rId29"/>
          </p:cNvPr>
          <p:cNvSpPr txBox="1"/>
          <p:nvPr/>
        </p:nvSpPr>
        <p:spPr>
          <a:xfrm>
            <a:off x="6271963" y="230436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0" name="Google Shape;3050;p50">
            <a:hlinkClick action="ppaction://hlinksldjump" r:id="rId30"/>
          </p:cNvPr>
          <p:cNvSpPr txBox="1"/>
          <p:nvPr/>
        </p:nvSpPr>
        <p:spPr>
          <a:xfrm>
            <a:off x="38613" y="288583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1" name="Google Shape;3051;p50">
            <a:hlinkClick action="ppaction://hlinksldjump" r:id="rId31"/>
          </p:cNvPr>
          <p:cNvSpPr txBox="1"/>
          <p:nvPr/>
        </p:nvSpPr>
        <p:spPr>
          <a:xfrm>
            <a:off x="1075500" y="28742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2" name="Google Shape;3052;p50">
            <a:hlinkClick action="ppaction://hlinksldjump" r:id="rId32"/>
          </p:cNvPr>
          <p:cNvSpPr txBox="1"/>
          <p:nvPr/>
        </p:nvSpPr>
        <p:spPr>
          <a:xfrm>
            <a:off x="2118075" y="288317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3" name="Google Shape;3053;p50">
            <a:hlinkClick action="ppaction://hlinksldjump" r:id="rId33"/>
          </p:cNvPr>
          <p:cNvSpPr txBox="1"/>
          <p:nvPr/>
        </p:nvSpPr>
        <p:spPr>
          <a:xfrm>
            <a:off x="3157913" y="289125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4" name="Google Shape;3054;p50">
            <a:hlinkClick action="ppaction://hlinksldjump" r:id="rId34"/>
          </p:cNvPr>
          <p:cNvSpPr txBox="1"/>
          <p:nvPr/>
        </p:nvSpPr>
        <p:spPr>
          <a:xfrm>
            <a:off x="4186925" y="28742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5" name="Google Shape;3055;p50">
            <a:hlinkClick action="ppaction://hlinksldjump" r:id="rId35"/>
          </p:cNvPr>
          <p:cNvSpPr txBox="1"/>
          <p:nvPr/>
        </p:nvSpPr>
        <p:spPr>
          <a:xfrm>
            <a:off x="5229488" y="286206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6" name="Google Shape;3056;p50">
            <a:hlinkClick action="ppaction://hlinksldjump" r:id="rId36"/>
          </p:cNvPr>
          <p:cNvSpPr txBox="1"/>
          <p:nvPr/>
        </p:nvSpPr>
        <p:spPr>
          <a:xfrm>
            <a:off x="6261663" y="28742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7" name="Google Shape;3057;p50">
            <a:hlinkClick action="ppaction://hlinksldjump" r:id="rId37"/>
          </p:cNvPr>
          <p:cNvSpPr txBox="1"/>
          <p:nvPr/>
        </p:nvSpPr>
        <p:spPr>
          <a:xfrm>
            <a:off x="27538" y="343193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8" name="Google Shape;3058;p50">
            <a:hlinkClick action="ppaction://hlinksldjump" r:id="rId38"/>
          </p:cNvPr>
          <p:cNvSpPr txBox="1"/>
          <p:nvPr/>
        </p:nvSpPr>
        <p:spPr>
          <a:xfrm>
            <a:off x="1075513" y="344405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59" name="Google Shape;3059;p50">
            <a:hlinkClick action="ppaction://hlinksldjump" r:id="rId39"/>
          </p:cNvPr>
          <p:cNvSpPr txBox="1"/>
          <p:nvPr/>
        </p:nvSpPr>
        <p:spPr>
          <a:xfrm>
            <a:off x="2112663" y="344405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0" name="Google Shape;3060;p50">
            <a:hlinkClick action="ppaction://hlinksldjump" r:id="rId40"/>
          </p:cNvPr>
          <p:cNvSpPr txBox="1"/>
          <p:nvPr/>
        </p:nvSpPr>
        <p:spPr>
          <a:xfrm>
            <a:off x="3149813" y="3431913"/>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1" name="Google Shape;3061;p50">
            <a:hlinkClick action="ppaction://hlinksldjump" r:id="rId41"/>
          </p:cNvPr>
          <p:cNvSpPr txBox="1"/>
          <p:nvPr/>
        </p:nvSpPr>
        <p:spPr>
          <a:xfrm>
            <a:off x="4186950" y="34617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2" name="Google Shape;3062;p50">
            <a:hlinkClick action="ppaction://hlinksldjump" r:id="rId42"/>
          </p:cNvPr>
          <p:cNvSpPr txBox="1"/>
          <p:nvPr/>
        </p:nvSpPr>
        <p:spPr>
          <a:xfrm>
            <a:off x="5224100" y="34319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3" name="Google Shape;3063;p50">
            <a:hlinkClick action="ppaction://hlinksldjump" r:id="rId43"/>
          </p:cNvPr>
          <p:cNvSpPr txBox="1"/>
          <p:nvPr/>
        </p:nvSpPr>
        <p:spPr>
          <a:xfrm>
            <a:off x="6261250" y="343193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4" name="Google Shape;3064;p50">
            <a:hlinkClick action="ppaction://hlinksldjump" r:id="rId44"/>
          </p:cNvPr>
          <p:cNvSpPr txBox="1"/>
          <p:nvPr/>
        </p:nvSpPr>
        <p:spPr>
          <a:xfrm>
            <a:off x="27550" y="401393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5" name="Google Shape;3065;p50">
            <a:hlinkClick action="ppaction://hlinksldjump" r:id="rId45"/>
          </p:cNvPr>
          <p:cNvSpPr txBox="1"/>
          <p:nvPr/>
        </p:nvSpPr>
        <p:spPr>
          <a:xfrm>
            <a:off x="1075538" y="40139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6" name="Google Shape;3066;p50">
            <a:hlinkClick action="ppaction://hlinksldjump" r:id="rId46"/>
          </p:cNvPr>
          <p:cNvSpPr txBox="1"/>
          <p:nvPr/>
        </p:nvSpPr>
        <p:spPr>
          <a:xfrm>
            <a:off x="2118100" y="4013938"/>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7" name="Google Shape;3067;p50">
            <a:hlinkClick action="ppaction://hlinksldjump" r:id="rId47"/>
          </p:cNvPr>
          <p:cNvSpPr txBox="1"/>
          <p:nvPr/>
        </p:nvSpPr>
        <p:spPr>
          <a:xfrm>
            <a:off x="3149838" y="402557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8" name="Google Shape;3068;p50">
            <a:hlinkClick action="ppaction://hlinksldjump" r:id="rId48"/>
          </p:cNvPr>
          <p:cNvSpPr txBox="1"/>
          <p:nvPr/>
        </p:nvSpPr>
        <p:spPr>
          <a:xfrm>
            <a:off x="4192413" y="399382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69" name="Google Shape;3069;p50">
            <a:hlinkClick action="ppaction://hlinksldjump" r:id="rId49"/>
          </p:cNvPr>
          <p:cNvSpPr txBox="1"/>
          <p:nvPr/>
        </p:nvSpPr>
        <p:spPr>
          <a:xfrm>
            <a:off x="5232263" y="398775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70" name="Google Shape;3070;p50">
            <a:hlinkClick action="ppaction://hlinksldjump" r:id="rId50"/>
          </p:cNvPr>
          <p:cNvSpPr txBox="1"/>
          <p:nvPr/>
        </p:nvSpPr>
        <p:spPr>
          <a:xfrm>
            <a:off x="6272113" y="3989700"/>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
        <p:nvSpPr>
          <p:cNvPr id="3071" name="Google Shape;3071;p50">
            <a:hlinkClick action="ppaction://hlinksldjump" r:id="rId51"/>
          </p:cNvPr>
          <p:cNvSpPr txBox="1"/>
          <p:nvPr/>
        </p:nvSpPr>
        <p:spPr>
          <a:xfrm>
            <a:off x="27563" y="4594975"/>
            <a:ext cx="678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5" name="Shape 3245"/>
        <p:cNvGrpSpPr/>
        <p:nvPr/>
      </p:nvGrpSpPr>
      <p:grpSpPr>
        <a:xfrm>
          <a:off x="0" y="0"/>
          <a:ext cx="0" cy="0"/>
          <a:chOff x="0" y="0"/>
          <a:chExt cx="0" cy="0"/>
        </a:xfrm>
      </p:grpSpPr>
      <p:sp>
        <p:nvSpPr>
          <p:cNvPr id="3246" name="Google Shape;3246;p68"/>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Samedi 2 mars</a:t>
            </a:r>
            <a:r>
              <a:rPr lang="fr-CA"/>
              <a:t> 2024</a:t>
            </a:r>
            <a:endParaRPr/>
          </a:p>
        </p:txBody>
      </p:sp>
      <p:cxnSp>
        <p:nvCxnSpPr>
          <p:cNvPr id="3247" name="Google Shape;3247;p68"/>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48" name="Google Shape;3248;p68"/>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Pratiquer la patience et l'écoute active envers quelqu'un.</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a:p>
            <a:pPr indent="0" lvl="0" marL="0" rtl="0" algn="ctr">
              <a:spcBef>
                <a:spcPts val="0"/>
              </a:spcBef>
              <a:spcAft>
                <a:spcPts val="0"/>
              </a:spcAft>
              <a:buNone/>
            </a:pPr>
            <a:r>
              <a:t/>
            </a:r>
            <a:endParaRPr sz="3000">
              <a:solidFill>
                <a:schemeClr val="dk2"/>
              </a:solidFill>
              <a:latin typeface="El Messiri"/>
              <a:ea typeface="El Messiri"/>
              <a:cs typeface="El Messiri"/>
              <a:sym typeface="El Messiri"/>
            </a:endParaRPr>
          </a:p>
        </p:txBody>
      </p:sp>
      <p:pic>
        <p:nvPicPr>
          <p:cNvPr id="3249" name="Google Shape;3249;p68"/>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50" name="Google Shape;3250;p68">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51" name="Google Shape;3251;p68"/>
          <p:cNvPicPr preferRelativeResize="0"/>
          <p:nvPr/>
        </p:nvPicPr>
        <p:blipFill>
          <a:blip r:embed="rId6">
            <a:alphaModFix/>
          </a:blip>
          <a:stretch>
            <a:fillRect/>
          </a:stretch>
        </p:blipFill>
        <p:spPr>
          <a:xfrm>
            <a:off x="5005901" y="1999693"/>
            <a:ext cx="3866975" cy="25495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5" name="Shape 3255"/>
        <p:cNvGrpSpPr/>
        <p:nvPr/>
      </p:nvGrpSpPr>
      <p:grpSpPr>
        <a:xfrm>
          <a:off x="0" y="0"/>
          <a:ext cx="0" cy="0"/>
          <a:chOff x="0" y="0"/>
          <a:chExt cx="0" cy="0"/>
        </a:xfrm>
      </p:grpSpPr>
      <p:sp>
        <p:nvSpPr>
          <p:cNvPr id="3256" name="Google Shape;3256;p69"/>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Dimanche 3 mars 2024</a:t>
            </a:r>
            <a:endParaRPr/>
          </a:p>
        </p:txBody>
      </p:sp>
      <p:cxnSp>
        <p:nvCxnSpPr>
          <p:cNvPr id="3257" name="Google Shape;3257;p69"/>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58" name="Google Shape;3258;p69"/>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Je participe à la messe et je vais me faire confesser.</a:t>
            </a:r>
            <a:endParaRPr sz="3000">
              <a:solidFill>
                <a:schemeClr val="dk2"/>
              </a:solidFill>
              <a:latin typeface="El Messiri"/>
              <a:ea typeface="El Messiri"/>
              <a:cs typeface="El Messiri"/>
              <a:sym typeface="El Messiri"/>
            </a:endParaRPr>
          </a:p>
        </p:txBody>
      </p:sp>
      <p:pic>
        <p:nvPicPr>
          <p:cNvPr id="3259" name="Google Shape;3259;p69"/>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60" name="Google Shape;3260;p69">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61" name="Google Shape;3261;p69"/>
          <p:cNvPicPr preferRelativeResize="0"/>
          <p:nvPr/>
        </p:nvPicPr>
        <p:blipFill>
          <a:blip r:embed="rId6">
            <a:alphaModFix/>
          </a:blip>
          <a:stretch>
            <a:fillRect/>
          </a:stretch>
        </p:blipFill>
        <p:spPr>
          <a:xfrm>
            <a:off x="5603800" y="1922425"/>
            <a:ext cx="2671200" cy="2671200"/>
          </a:xfrm>
          <a:prstGeom prst="roundRect">
            <a:avLst>
              <a:gd fmla="val 16667" name="adj"/>
            </a:avLst>
          </a:prstGeom>
          <a:noFill/>
          <a:ln cap="flat" cmpd="sng" w="3810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5" name="Shape 3265"/>
        <p:cNvGrpSpPr/>
        <p:nvPr/>
      </p:nvGrpSpPr>
      <p:grpSpPr>
        <a:xfrm>
          <a:off x="0" y="0"/>
          <a:ext cx="0" cy="0"/>
          <a:chOff x="0" y="0"/>
          <a:chExt cx="0" cy="0"/>
        </a:xfrm>
      </p:grpSpPr>
      <p:sp>
        <p:nvSpPr>
          <p:cNvPr id="3266" name="Google Shape;3266;p70"/>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Lundi 4 mars</a:t>
            </a:r>
            <a:r>
              <a:rPr lang="fr-CA"/>
              <a:t> 2024</a:t>
            </a:r>
            <a:endParaRPr/>
          </a:p>
        </p:txBody>
      </p:sp>
      <p:cxnSp>
        <p:nvCxnSpPr>
          <p:cNvPr id="3267" name="Google Shape;3267;p70"/>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68" name="Google Shape;3268;p70"/>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Planter un arbre ou des fleurs pour embellir l'environnement.</a:t>
            </a:r>
            <a:endParaRPr sz="3000">
              <a:solidFill>
                <a:schemeClr val="dk2"/>
              </a:solidFill>
              <a:latin typeface="El Messiri"/>
              <a:ea typeface="El Messiri"/>
              <a:cs typeface="El Messiri"/>
              <a:sym typeface="El Messiri"/>
            </a:endParaRPr>
          </a:p>
        </p:txBody>
      </p:sp>
      <p:pic>
        <p:nvPicPr>
          <p:cNvPr id="3269" name="Google Shape;3269;p70"/>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70" name="Google Shape;3270;p70">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71" name="Google Shape;3271;p70"/>
          <p:cNvPicPr preferRelativeResize="0"/>
          <p:nvPr/>
        </p:nvPicPr>
        <p:blipFill>
          <a:blip r:embed="rId6">
            <a:alphaModFix/>
          </a:blip>
          <a:stretch>
            <a:fillRect/>
          </a:stretch>
        </p:blipFill>
        <p:spPr>
          <a:xfrm>
            <a:off x="5707488" y="2037975"/>
            <a:ext cx="2463824" cy="2651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5" name="Shape 3275"/>
        <p:cNvGrpSpPr/>
        <p:nvPr/>
      </p:nvGrpSpPr>
      <p:grpSpPr>
        <a:xfrm>
          <a:off x="0" y="0"/>
          <a:ext cx="0" cy="0"/>
          <a:chOff x="0" y="0"/>
          <a:chExt cx="0" cy="0"/>
        </a:xfrm>
      </p:grpSpPr>
      <p:sp>
        <p:nvSpPr>
          <p:cNvPr id="3276" name="Google Shape;3276;p71"/>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Mardi 5</a:t>
            </a:r>
            <a:r>
              <a:rPr lang="fr-CA"/>
              <a:t> mars 2024</a:t>
            </a:r>
            <a:endParaRPr/>
          </a:p>
        </p:txBody>
      </p:sp>
      <p:cxnSp>
        <p:nvCxnSpPr>
          <p:cNvPr id="3277" name="Google Shape;3277;p71"/>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78" name="Google Shape;3278;p71"/>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Trouver une situation négative et </a:t>
            </a:r>
            <a:r>
              <a:rPr lang="fr-CA" sz="3000">
                <a:solidFill>
                  <a:schemeClr val="dk2"/>
                </a:solidFill>
                <a:latin typeface="El Messiri"/>
                <a:ea typeface="El Messiri"/>
                <a:cs typeface="El Messiri"/>
                <a:sym typeface="El Messiri"/>
              </a:rPr>
              <a:t>chercher à la changer pour qu’elle soit  positive.</a:t>
            </a:r>
            <a:endParaRPr sz="3000">
              <a:solidFill>
                <a:schemeClr val="dk2"/>
              </a:solidFill>
              <a:latin typeface="El Messiri"/>
              <a:ea typeface="El Messiri"/>
              <a:cs typeface="El Messiri"/>
              <a:sym typeface="El Messiri"/>
            </a:endParaRPr>
          </a:p>
        </p:txBody>
      </p:sp>
      <p:pic>
        <p:nvPicPr>
          <p:cNvPr id="3279" name="Google Shape;3279;p71"/>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80" name="Google Shape;3280;p71">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81" name="Google Shape;3281;p71"/>
          <p:cNvPicPr preferRelativeResize="0"/>
          <p:nvPr/>
        </p:nvPicPr>
        <p:blipFill>
          <a:blip r:embed="rId6">
            <a:alphaModFix/>
          </a:blip>
          <a:stretch>
            <a:fillRect/>
          </a:stretch>
        </p:blipFill>
        <p:spPr>
          <a:xfrm>
            <a:off x="4977888" y="2453118"/>
            <a:ext cx="3923021" cy="25495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5" name="Shape 3285"/>
        <p:cNvGrpSpPr/>
        <p:nvPr/>
      </p:nvGrpSpPr>
      <p:grpSpPr>
        <a:xfrm>
          <a:off x="0" y="0"/>
          <a:ext cx="0" cy="0"/>
          <a:chOff x="0" y="0"/>
          <a:chExt cx="0" cy="0"/>
        </a:xfrm>
      </p:grpSpPr>
      <p:sp>
        <p:nvSpPr>
          <p:cNvPr id="3286" name="Google Shape;3286;p72"/>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Mercredi 6 mars 2024</a:t>
            </a:r>
            <a:endParaRPr/>
          </a:p>
        </p:txBody>
      </p:sp>
      <p:cxnSp>
        <p:nvCxnSpPr>
          <p:cNvPr id="3287" name="Google Shape;3287;p72"/>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288" name="Google Shape;3288;p72"/>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une visite à une personne âgée ou malade.</a:t>
            </a:r>
            <a:endParaRPr sz="3000">
              <a:solidFill>
                <a:schemeClr val="dk2"/>
              </a:solidFill>
              <a:latin typeface="El Messiri"/>
              <a:ea typeface="El Messiri"/>
              <a:cs typeface="El Messiri"/>
              <a:sym typeface="El Messiri"/>
            </a:endParaRPr>
          </a:p>
        </p:txBody>
      </p:sp>
      <p:pic>
        <p:nvPicPr>
          <p:cNvPr id="3289" name="Google Shape;3289;p72"/>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90" name="Google Shape;3290;p72">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291" name="Google Shape;3291;p72"/>
          <p:cNvPicPr preferRelativeResize="0"/>
          <p:nvPr/>
        </p:nvPicPr>
        <p:blipFill>
          <a:blip r:embed="rId6">
            <a:alphaModFix/>
          </a:blip>
          <a:stretch>
            <a:fillRect/>
          </a:stretch>
        </p:blipFill>
        <p:spPr>
          <a:xfrm>
            <a:off x="5169163" y="1897825"/>
            <a:ext cx="3540466" cy="2651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5" name="Shape 3295"/>
        <p:cNvGrpSpPr/>
        <p:nvPr/>
      </p:nvGrpSpPr>
      <p:grpSpPr>
        <a:xfrm>
          <a:off x="0" y="0"/>
          <a:ext cx="0" cy="0"/>
          <a:chOff x="0" y="0"/>
          <a:chExt cx="0" cy="0"/>
        </a:xfrm>
      </p:grpSpPr>
      <p:sp>
        <p:nvSpPr>
          <p:cNvPr id="3296" name="Google Shape;3296;p73"/>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Jeudi 7</a:t>
            </a:r>
            <a:r>
              <a:rPr lang="fr-CA"/>
              <a:t> mars 2024</a:t>
            </a:r>
            <a:endParaRPr/>
          </a:p>
        </p:txBody>
      </p:sp>
      <p:cxnSp>
        <p:nvCxnSpPr>
          <p:cNvPr id="3297" name="Google Shape;3297;p73"/>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pic>
        <p:nvPicPr>
          <p:cNvPr id="3298" name="Google Shape;3298;p73"/>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299" name="Google Shape;3299;p73">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sp>
        <p:nvSpPr>
          <p:cNvPr id="3300" name="Google Shape;3300;p73"/>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Pardonner à quelqu'un qui vous a blessé(e).</a:t>
            </a:r>
            <a:endParaRPr sz="3000">
              <a:solidFill>
                <a:schemeClr val="dk2"/>
              </a:solidFill>
              <a:latin typeface="El Messiri"/>
              <a:ea typeface="El Messiri"/>
              <a:cs typeface="El Messiri"/>
              <a:sym typeface="El Messiri"/>
            </a:endParaRPr>
          </a:p>
        </p:txBody>
      </p:sp>
      <p:pic>
        <p:nvPicPr>
          <p:cNvPr id="3301" name="Google Shape;3301;p73"/>
          <p:cNvPicPr preferRelativeResize="0"/>
          <p:nvPr/>
        </p:nvPicPr>
        <p:blipFill>
          <a:blip r:embed="rId6">
            <a:alphaModFix/>
          </a:blip>
          <a:stretch>
            <a:fillRect/>
          </a:stretch>
        </p:blipFill>
        <p:spPr>
          <a:xfrm>
            <a:off x="4612984" y="1038727"/>
            <a:ext cx="5014824" cy="33432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5" name="Shape 3305"/>
        <p:cNvGrpSpPr/>
        <p:nvPr/>
      </p:nvGrpSpPr>
      <p:grpSpPr>
        <a:xfrm>
          <a:off x="0" y="0"/>
          <a:ext cx="0" cy="0"/>
          <a:chOff x="0" y="0"/>
          <a:chExt cx="0" cy="0"/>
        </a:xfrm>
      </p:grpSpPr>
      <p:sp>
        <p:nvSpPr>
          <p:cNvPr id="3306" name="Google Shape;3306;p74"/>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Vendredi 8</a:t>
            </a:r>
            <a:r>
              <a:rPr lang="fr-CA"/>
              <a:t> mars 2024</a:t>
            </a:r>
            <a:endParaRPr/>
          </a:p>
        </p:txBody>
      </p:sp>
      <p:cxnSp>
        <p:nvCxnSpPr>
          <p:cNvPr id="3307" name="Google Shape;3307;p74"/>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08" name="Google Shape;3308;p74"/>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Appeler ou écrire à un ami pour prendre des nouvelles.</a:t>
            </a:r>
            <a:endParaRPr sz="3000">
              <a:solidFill>
                <a:schemeClr val="dk2"/>
              </a:solidFill>
              <a:latin typeface="El Messiri"/>
              <a:ea typeface="El Messiri"/>
              <a:cs typeface="El Messiri"/>
              <a:sym typeface="El Messiri"/>
            </a:endParaRPr>
          </a:p>
        </p:txBody>
      </p:sp>
      <p:pic>
        <p:nvPicPr>
          <p:cNvPr id="3309" name="Google Shape;3309;p74"/>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10" name="Google Shape;3310;p74">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311" name="Google Shape;3311;p74"/>
          <p:cNvPicPr preferRelativeResize="0"/>
          <p:nvPr/>
        </p:nvPicPr>
        <p:blipFill>
          <a:blip r:embed="rId6">
            <a:alphaModFix/>
          </a:blip>
          <a:stretch>
            <a:fillRect/>
          </a:stretch>
        </p:blipFill>
        <p:spPr>
          <a:xfrm>
            <a:off x="5613675" y="1864525"/>
            <a:ext cx="2651450" cy="2651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5" name="Shape 3315"/>
        <p:cNvGrpSpPr/>
        <p:nvPr/>
      </p:nvGrpSpPr>
      <p:grpSpPr>
        <a:xfrm>
          <a:off x="0" y="0"/>
          <a:ext cx="0" cy="0"/>
          <a:chOff x="0" y="0"/>
          <a:chExt cx="0" cy="0"/>
        </a:xfrm>
      </p:grpSpPr>
      <p:sp>
        <p:nvSpPr>
          <p:cNvPr id="3316" name="Google Shape;3316;p75"/>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Samedi 9</a:t>
            </a:r>
            <a:r>
              <a:rPr lang="fr-CA"/>
              <a:t> mars 2024</a:t>
            </a:r>
            <a:endParaRPr/>
          </a:p>
        </p:txBody>
      </p:sp>
      <p:cxnSp>
        <p:nvCxnSpPr>
          <p:cNvPr id="3317" name="Google Shape;3317;p75"/>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18" name="Google Shape;3318;p75"/>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une pause dans la journée pour prier et dire ces mots. Jésus, je tu m’appelle à aimer.</a:t>
            </a:r>
            <a:endParaRPr sz="3000">
              <a:solidFill>
                <a:schemeClr val="dk2"/>
              </a:solidFill>
              <a:latin typeface="El Messiri"/>
              <a:ea typeface="El Messiri"/>
              <a:cs typeface="El Messiri"/>
              <a:sym typeface="El Messiri"/>
            </a:endParaRPr>
          </a:p>
        </p:txBody>
      </p:sp>
      <p:pic>
        <p:nvPicPr>
          <p:cNvPr id="3319" name="Google Shape;3319;p75"/>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20" name="Google Shape;3320;p75">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321" name="Google Shape;3321;p75"/>
          <p:cNvPicPr preferRelativeResize="0"/>
          <p:nvPr/>
        </p:nvPicPr>
        <p:blipFill rotWithShape="1">
          <a:blip r:embed="rId6">
            <a:alphaModFix/>
          </a:blip>
          <a:srcRect b="35864" l="0" r="0" t="0"/>
          <a:stretch/>
        </p:blipFill>
        <p:spPr>
          <a:xfrm>
            <a:off x="5264450" y="2571750"/>
            <a:ext cx="3349898" cy="17004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5" name="Shape 3325"/>
        <p:cNvGrpSpPr/>
        <p:nvPr/>
      </p:nvGrpSpPr>
      <p:grpSpPr>
        <a:xfrm>
          <a:off x="0" y="0"/>
          <a:ext cx="0" cy="0"/>
          <a:chOff x="0" y="0"/>
          <a:chExt cx="0" cy="0"/>
        </a:xfrm>
      </p:grpSpPr>
      <p:sp>
        <p:nvSpPr>
          <p:cNvPr id="3326" name="Google Shape;3326;p76"/>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Dimanche 10 mars 2024</a:t>
            </a:r>
            <a:endParaRPr/>
          </a:p>
        </p:txBody>
      </p:sp>
      <p:cxnSp>
        <p:nvCxnSpPr>
          <p:cNvPr id="3327" name="Google Shape;3327;p76"/>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28" name="Google Shape;3328;p76"/>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Je participe à la messe et je fais un don à ma communauté.</a:t>
            </a:r>
            <a:endParaRPr sz="3000">
              <a:solidFill>
                <a:schemeClr val="dk2"/>
              </a:solidFill>
              <a:latin typeface="El Messiri"/>
              <a:ea typeface="El Messiri"/>
              <a:cs typeface="El Messiri"/>
              <a:sym typeface="El Messiri"/>
            </a:endParaRPr>
          </a:p>
        </p:txBody>
      </p:sp>
      <p:pic>
        <p:nvPicPr>
          <p:cNvPr id="3329" name="Google Shape;3329;p76"/>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30" name="Google Shape;3330;p76">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331" name="Google Shape;3331;p76"/>
          <p:cNvPicPr preferRelativeResize="0"/>
          <p:nvPr/>
        </p:nvPicPr>
        <p:blipFill>
          <a:blip r:embed="rId6">
            <a:alphaModFix/>
          </a:blip>
          <a:stretch>
            <a:fillRect/>
          </a:stretch>
        </p:blipFill>
        <p:spPr>
          <a:xfrm>
            <a:off x="5603800" y="1922425"/>
            <a:ext cx="2671200" cy="2671200"/>
          </a:xfrm>
          <a:prstGeom prst="roundRect">
            <a:avLst>
              <a:gd fmla="val 16667" name="adj"/>
            </a:avLst>
          </a:prstGeom>
          <a:noFill/>
          <a:ln cap="flat" cmpd="sng" w="38100">
            <a:solidFill>
              <a:schemeClr val="dk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5" name="Shape 3335"/>
        <p:cNvGrpSpPr/>
        <p:nvPr/>
      </p:nvGrpSpPr>
      <p:grpSpPr>
        <a:xfrm>
          <a:off x="0" y="0"/>
          <a:ext cx="0" cy="0"/>
          <a:chOff x="0" y="0"/>
          <a:chExt cx="0" cy="0"/>
        </a:xfrm>
      </p:grpSpPr>
      <p:sp>
        <p:nvSpPr>
          <p:cNvPr id="3336" name="Google Shape;3336;p77"/>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Lundi 11 mars 2024</a:t>
            </a:r>
            <a:endParaRPr/>
          </a:p>
        </p:txBody>
      </p:sp>
      <p:cxnSp>
        <p:nvCxnSpPr>
          <p:cNvPr id="3337" name="Google Shape;3337;p77"/>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38" name="Google Shape;3338;p77"/>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Donner des vêtements ou des objets en bon état à une association.</a:t>
            </a:r>
            <a:endParaRPr sz="3000">
              <a:solidFill>
                <a:schemeClr val="dk2"/>
              </a:solidFill>
              <a:latin typeface="El Messiri"/>
              <a:ea typeface="El Messiri"/>
              <a:cs typeface="El Messiri"/>
              <a:sym typeface="El Messiri"/>
            </a:endParaRPr>
          </a:p>
        </p:txBody>
      </p:sp>
      <p:pic>
        <p:nvPicPr>
          <p:cNvPr id="3339" name="Google Shape;3339;p77"/>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40" name="Google Shape;3340;p77">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341" name="Google Shape;3341;p77"/>
          <p:cNvPicPr preferRelativeResize="0"/>
          <p:nvPr/>
        </p:nvPicPr>
        <p:blipFill rotWithShape="1">
          <a:blip r:embed="rId6">
            <a:alphaModFix/>
          </a:blip>
          <a:srcRect b="7045" l="0" r="0" t="0"/>
          <a:stretch/>
        </p:blipFill>
        <p:spPr>
          <a:xfrm>
            <a:off x="5000050" y="1985200"/>
            <a:ext cx="3878700" cy="2464500"/>
          </a:xfrm>
          <a:prstGeom prst="roundRect">
            <a:avLst>
              <a:gd fmla="val 16667"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5" name="Shape 3075"/>
        <p:cNvGrpSpPr/>
        <p:nvPr/>
      </p:nvGrpSpPr>
      <p:grpSpPr>
        <a:xfrm>
          <a:off x="0" y="0"/>
          <a:ext cx="0" cy="0"/>
          <a:chOff x="0" y="0"/>
          <a:chExt cx="0" cy="0"/>
        </a:xfrm>
      </p:grpSpPr>
      <p:sp>
        <p:nvSpPr>
          <p:cNvPr id="3076" name="Google Shape;3076;p51"/>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Mercredi 14 février 2024</a:t>
            </a:r>
            <a:endParaRPr/>
          </a:p>
        </p:txBody>
      </p:sp>
      <p:cxnSp>
        <p:nvCxnSpPr>
          <p:cNvPr id="3077" name="Google Shape;3077;p51"/>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078" name="Google Shape;3078;p51"/>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Après avoir reçu les cendres, faire une prière pour la paix dans le monde.</a:t>
            </a:r>
            <a:endParaRPr sz="3000">
              <a:solidFill>
                <a:schemeClr val="dk2"/>
              </a:solidFill>
              <a:latin typeface="El Messiri"/>
              <a:ea typeface="El Messiri"/>
              <a:cs typeface="El Messiri"/>
              <a:sym typeface="El Messiri"/>
            </a:endParaRPr>
          </a:p>
        </p:txBody>
      </p:sp>
      <p:pic>
        <p:nvPicPr>
          <p:cNvPr id="3079" name="Google Shape;3079;p51"/>
          <p:cNvPicPr preferRelativeResize="0"/>
          <p:nvPr/>
        </p:nvPicPr>
        <p:blipFill>
          <a:blip r:embed="rId3">
            <a:alphaModFix/>
          </a:blip>
          <a:stretch>
            <a:fillRect/>
          </a:stretch>
        </p:blipFill>
        <p:spPr>
          <a:xfrm>
            <a:off x="5613700" y="2317025"/>
            <a:ext cx="2651400" cy="2651400"/>
          </a:xfrm>
          <a:prstGeom prst="ellipse">
            <a:avLst/>
          </a:prstGeom>
          <a:noFill/>
          <a:ln>
            <a:noFill/>
          </a:ln>
        </p:spPr>
      </p:pic>
      <p:pic>
        <p:nvPicPr>
          <p:cNvPr id="3080" name="Google Shape;3080;p51"/>
          <p:cNvPicPr preferRelativeResize="0"/>
          <p:nvPr/>
        </p:nvPicPr>
        <p:blipFill>
          <a:blip r:embed="rId4">
            <a:alphaModFix/>
          </a:blip>
          <a:stretch>
            <a:fillRect/>
          </a:stretch>
        </p:blipFill>
        <p:spPr>
          <a:xfrm>
            <a:off x="1283013" y="2453125"/>
            <a:ext cx="1495175" cy="1366350"/>
          </a:xfrm>
          <a:prstGeom prst="rect">
            <a:avLst/>
          </a:prstGeom>
          <a:noFill/>
          <a:ln>
            <a:noFill/>
          </a:ln>
        </p:spPr>
      </p:pic>
      <p:pic>
        <p:nvPicPr>
          <p:cNvPr id="3081" name="Google Shape;3081;p51">
            <a:hlinkClick action="ppaction://hlinksldjump" r:id="rId5"/>
          </p:cNvPr>
          <p:cNvPicPr preferRelativeResize="0"/>
          <p:nvPr/>
        </p:nvPicPr>
        <p:blipFill>
          <a:blip r:embed="rId6">
            <a:alphaModFix/>
          </a:blip>
          <a:stretch>
            <a:fillRect/>
          </a:stretch>
        </p:blipFill>
        <p:spPr>
          <a:xfrm>
            <a:off x="-9" y="4549275"/>
            <a:ext cx="552925" cy="594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5" name="Shape 3345"/>
        <p:cNvGrpSpPr/>
        <p:nvPr/>
      </p:nvGrpSpPr>
      <p:grpSpPr>
        <a:xfrm>
          <a:off x="0" y="0"/>
          <a:ext cx="0" cy="0"/>
          <a:chOff x="0" y="0"/>
          <a:chExt cx="0" cy="0"/>
        </a:xfrm>
      </p:grpSpPr>
      <p:sp>
        <p:nvSpPr>
          <p:cNvPr id="3346" name="Google Shape;3346;p78"/>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Mardi 12</a:t>
            </a:r>
            <a:r>
              <a:rPr lang="fr-CA"/>
              <a:t> mars 2024</a:t>
            </a:r>
            <a:endParaRPr/>
          </a:p>
        </p:txBody>
      </p:sp>
      <p:cxnSp>
        <p:nvCxnSpPr>
          <p:cNvPr id="3347" name="Google Shape;3347;p78"/>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48" name="Google Shape;3348;p78"/>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Écouter ce chant religieux et le partager avec ta famille.</a:t>
            </a:r>
            <a:endParaRPr sz="3000">
              <a:solidFill>
                <a:schemeClr val="dk2"/>
              </a:solidFill>
              <a:latin typeface="El Messiri"/>
              <a:ea typeface="El Messiri"/>
              <a:cs typeface="El Messiri"/>
              <a:sym typeface="El Messiri"/>
            </a:endParaRPr>
          </a:p>
        </p:txBody>
      </p:sp>
      <p:pic>
        <p:nvPicPr>
          <p:cNvPr id="3349" name="Google Shape;3349;p78"/>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50" name="Google Shape;3350;p78">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descr="Nous sommes fiers de vous dévoiler notre tout nouveau chant pastoral intitulé &quot;Appelés à aimer.&quot; Ce chant sera le guide spirituel de toutes les écoles francophones catholiques de l'Ontario cette année, marquant des moments importants tels que l'Avent, le Carême et la semaine de l'éducation catholique. La composition de cette magnifique chanson est l'œuvre de Brian St-Pierre et Jonathan Roy (responsable de l'éducation de la foi au CECCE). Félicitations à Rose et Naïka du Collège catholique Samuel Genest pour leur interprétation magique de cette chanson.&#10;&#10;&quot;Appelés à aimer&quot; nous rappelle notre vocation à aimer, et si nous répondons à cet appel, nous pouvons vivre des aventures extraordinaires dans la construction du Royaume de Dieu. Chacun de nous est appelé par son nom et invité à partager la joie de vivre.&#10;&#10;Ce chant viendra enrichir nos célébrations liturgiques et nos activités pastorales tout au long de cette année.&#10;&#10;Nous vous encourageons à partager ce chant dans vos réseaux, à télécharger la chanson et toutes les ressources qui l'accompagnent en suivant ce lien :&#10;&#10;https://docs.google.com/presentation/d/1LhEXlPsni2anFSblkWflEtsBixKAnou0du6MrSLIHoU/edit?usp=sharing&#10;&#10;Alors, êtes-vous prêts à répondre à l'appel à aimer ?&#10;&#10;CHANSON &#10;Composition, paroles, production et direction : Jonathan Roy&#10;Composition, musique et arrangements : Brian St-Pierre&#10;Chant : Rose Létang et Naïka Réjouis&#10;&#10;VIDÉOCLIP&#10;Réalisation et postproduction : Klash Média&#10;Coordination artistique : Jonathan Roy &#10;&#10;Merci aux collaborateurs suivants : &#10;&#10;- Paroisse Notre-Dame-de-Lourdes&#10;- Les bénévoles de la grotte Notre-Dame-de-Lourdes&#10;- Collège catholique Samuel-Genest&#10;- École élémentaire catholique Montfort&#10;- Équipe en construction identitaire du CECCE&#10;- Programme Passion Arts du CECCE&#10;- Conseil des écoles catholiques du Centre-Est&#10;- Office provincial de l'éducation de la foi catholique de l'Ontario&#10;&#10;© CECCE et OPÉCO" id="3351" name="Google Shape;3351;p78" title="Appelés à aimer">
            <a:hlinkClick r:id="rId6"/>
          </p:cNvPr>
          <p:cNvPicPr preferRelativeResize="0"/>
          <p:nvPr/>
        </p:nvPicPr>
        <p:blipFill>
          <a:blip r:embed="rId7">
            <a:alphaModFix/>
          </a:blip>
          <a:stretch>
            <a:fillRect/>
          </a:stretch>
        </p:blipFill>
        <p:spPr>
          <a:xfrm>
            <a:off x="5111138" y="1929300"/>
            <a:ext cx="3656525" cy="2056800"/>
          </a:xfrm>
          <a:prstGeom prst="rect">
            <a:avLst/>
          </a:prstGeom>
          <a:noFill/>
          <a:ln cap="flat" cmpd="sng" w="38100">
            <a:solidFill>
              <a:srgbClr val="924150"/>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5" name="Shape 3355"/>
        <p:cNvGrpSpPr/>
        <p:nvPr/>
      </p:nvGrpSpPr>
      <p:grpSpPr>
        <a:xfrm>
          <a:off x="0" y="0"/>
          <a:ext cx="0" cy="0"/>
          <a:chOff x="0" y="0"/>
          <a:chExt cx="0" cy="0"/>
        </a:xfrm>
      </p:grpSpPr>
      <p:sp>
        <p:nvSpPr>
          <p:cNvPr id="3356" name="Google Shape;3356;p79"/>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Mercredi 13</a:t>
            </a:r>
            <a:r>
              <a:rPr lang="fr-CA"/>
              <a:t> mars 2024</a:t>
            </a:r>
            <a:endParaRPr/>
          </a:p>
        </p:txBody>
      </p:sp>
      <p:cxnSp>
        <p:nvCxnSpPr>
          <p:cNvPr id="3357" name="Google Shape;3357;p79"/>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58" name="Google Shape;3358;p79"/>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Écrire une lettre à vous-même pour l'avenir.</a:t>
            </a:r>
            <a:endParaRPr sz="3000">
              <a:solidFill>
                <a:schemeClr val="dk2"/>
              </a:solidFill>
              <a:latin typeface="El Messiri"/>
              <a:ea typeface="El Messiri"/>
              <a:cs typeface="El Messiri"/>
              <a:sym typeface="El Messiri"/>
            </a:endParaRPr>
          </a:p>
        </p:txBody>
      </p:sp>
      <p:pic>
        <p:nvPicPr>
          <p:cNvPr id="3359" name="Google Shape;3359;p79"/>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60" name="Google Shape;3360;p79">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361" name="Google Shape;3361;p79"/>
          <p:cNvPicPr preferRelativeResize="0"/>
          <p:nvPr/>
        </p:nvPicPr>
        <p:blipFill>
          <a:blip r:embed="rId6">
            <a:alphaModFix/>
          </a:blip>
          <a:stretch>
            <a:fillRect/>
          </a:stretch>
        </p:blipFill>
        <p:spPr>
          <a:xfrm>
            <a:off x="4261350" y="1666725"/>
            <a:ext cx="4429951" cy="3324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5" name="Shape 3365"/>
        <p:cNvGrpSpPr/>
        <p:nvPr/>
      </p:nvGrpSpPr>
      <p:grpSpPr>
        <a:xfrm>
          <a:off x="0" y="0"/>
          <a:ext cx="0" cy="0"/>
          <a:chOff x="0" y="0"/>
          <a:chExt cx="0" cy="0"/>
        </a:xfrm>
      </p:grpSpPr>
      <p:sp>
        <p:nvSpPr>
          <p:cNvPr id="3366" name="Google Shape;3366;p80"/>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Jeudi 14 mars 2024</a:t>
            </a:r>
            <a:endParaRPr/>
          </a:p>
        </p:txBody>
      </p:sp>
      <p:cxnSp>
        <p:nvCxnSpPr>
          <p:cNvPr id="3367" name="Google Shape;3367;p80"/>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pic>
        <p:nvPicPr>
          <p:cNvPr id="3368" name="Google Shape;3368;p80"/>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69" name="Google Shape;3369;p80">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sp>
        <p:nvSpPr>
          <p:cNvPr id="3370" name="Google Shape;3370;p80"/>
          <p:cNvSpPr txBox="1"/>
          <p:nvPr/>
        </p:nvSpPr>
        <p:spPr>
          <a:xfrm>
            <a:off x="4080100" y="1395225"/>
            <a:ext cx="5000100" cy="36327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r-CA">
                <a:solidFill>
                  <a:schemeClr val="dk2"/>
                </a:solidFill>
                <a:latin typeface="El Messiri"/>
                <a:ea typeface="El Messiri"/>
                <a:cs typeface="El Messiri"/>
                <a:sym typeface="El Messiri"/>
              </a:rPr>
              <a:t>Mon Père,</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rPr lang="fr-CA">
                <a:solidFill>
                  <a:schemeClr val="dk2"/>
                </a:solidFill>
                <a:latin typeface="El Messiri"/>
                <a:ea typeface="El Messiri"/>
                <a:cs typeface="El Messiri"/>
                <a:sym typeface="El Messiri"/>
              </a:rPr>
              <a:t>Je m'abandonne à toi, fais de moi ce qu'il te plaira.</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rPr lang="fr-CA">
                <a:solidFill>
                  <a:schemeClr val="dk2"/>
                </a:solidFill>
                <a:latin typeface="El Messiri"/>
                <a:ea typeface="El Messiri"/>
                <a:cs typeface="El Messiri"/>
                <a:sym typeface="El Messiri"/>
              </a:rPr>
              <a:t>Quoi que tu fasses de moi, je te remercie.</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rPr lang="fr-CA">
                <a:solidFill>
                  <a:schemeClr val="dk2"/>
                </a:solidFill>
                <a:latin typeface="El Messiri"/>
                <a:ea typeface="El Messiri"/>
                <a:cs typeface="El Messiri"/>
                <a:sym typeface="El Messiri"/>
              </a:rPr>
              <a:t>Je suis prêt à tout, j'accepte tout.</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rPr lang="fr-CA">
                <a:solidFill>
                  <a:schemeClr val="dk2"/>
                </a:solidFill>
                <a:latin typeface="El Messiri"/>
                <a:ea typeface="El Messiri"/>
                <a:cs typeface="El Messiri"/>
                <a:sym typeface="El Messiri"/>
              </a:rPr>
              <a:t>Pourvu que ta volonté se fasse en moi, en toutes tes créatures, je ne désire rien d'autre, mon Dieu.</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rPr lang="fr-CA">
                <a:solidFill>
                  <a:schemeClr val="dk2"/>
                </a:solidFill>
                <a:latin typeface="El Messiri"/>
                <a:ea typeface="El Messiri"/>
                <a:cs typeface="El Messiri"/>
                <a:sym typeface="El Messiri"/>
              </a:rPr>
              <a:t>Je remets mon âme entre tes mains.</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rPr lang="fr-CA">
                <a:solidFill>
                  <a:schemeClr val="dk2"/>
                </a:solidFill>
                <a:latin typeface="El Messiri"/>
                <a:ea typeface="El Messiri"/>
                <a:cs typeface="El Messiri"/>
                <a:sym typeface="El Messiri"/>
              </a:rPr>
              <a:t>Je te la donne, mon Dieu, avec tout l'amour de mon cœur, parce que je t'aime, et que ce m'est un besoin d'amour de me donner,</a:t>
            </a:r>
            <a:endParaRPr>
              <a:solidFill>
                <a:schemeClr val="dk2"/>
              </a:solidFill>
              <a:latin typeface="El Messiri"/>
              <a:ea typeface="El Messiri"/>
              <a:cs typeface="El Messiri"/>
              <a:sym typeface="El Messiri"/>
            </a:endParaRPr>
          </a:p>
          <a:p>
            <a:pPr indent="0" lvl="0" marL="0" rtl="0" algn="l">
              <a:spcBef>
                <a:spcPts val="0"/>
              </a:spcBef>
              <a:spcAft>
                <a:spcPts val="0"/>
              </a:spcAft>
              <a:buNone/>
            </a:pPr>
            <a:r>
              <a:rPr lang="fr-CA">
                <a:solidFill>
                  <a:schemeClr val="dk2"/>
                </a:solidFill>
                <a:latin typeface="El Messiri"/>
                <a:ea typeface="El Messiri"/>
                <a:cs typeface="El Messiri"/>
                <a:sym typeface="El Messiri"/>
              </a:rPr>
              <a:t>de me remettre entre tes mains, sans mesure, avec une infinie confiance, car tu es mon Père.</a:t>
            </a:r>
            <a:endParaRPr/>
          </a:p>
        </p:txBody>
      </p:sp>
      <p:sp>
        <p:nvSpPr>
          <p:cNvPr id="3371" name="Google Shape;3371;p80"/>
          <p:cNvSpPr txBox="1"/>
          <p:nvPr/>
        </p:nvSpPr>
        <p:spPr>
          <a:xfrm>
            <a:off x="449200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Réciter cette prière de Charles de Foucauld.</a:t>
            </a:r>
            <a:endParaRPr sz="3000">
              <a:solidFill>
                <a:schemeClr val="dk2"/>
              </a:solidFill>
              <a:latin typeface="El Messiri"/>
              <a:ea typeface="El Messiri"/>
              <a:cs typeface="El Messiri"/>
              <a:sym typeface="El Messi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5" name="Shape 3375"/>
        <p:cNvGrpSpPr/>
        <p:nvPr/>
      </p:nvGrpSpPr>
      <p:grpSpPr>
        <a:xfrm>
          <a:off x="0" y="0"/>
          <a:ext cx="0" cy="0"/>
          <a:chOff x="0" y="0"/>
          <a:chExt cx="0" cy="0"/>
        </a:xfrm>
      </p:grpSpPr>
      <p:sp>
        <p:nvSpPr>
          <p:cNvPr id="3376" name="Google Shape;3376;p81"/>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Vendredi 15</a:t>
            </a:r>
            <a:r>
              <a:rPr lang="fr-CA"/>
              <a:t> mars 2024</a:t>
            </a:r>
            <a:endParaRPr/>
          </a:p>
        </p:txBody>
      </p:sp>
      <p:cxnSp>
        <p:nvCxnSpPr>
          <p:cNvPr id="3377" name="Google Shape;3377;p81"/>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78" name="Google Shape;3378;p81"/>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Méditer sur les souffrances du monde et prier pour ceux qui en ont besoin.</a:t>
            </a:r>
            <a:endParaRPr sz="3000">
              <a:solidFill>
                <a:schemeClr val="dk2"/>
              </a:solidFill>
              <a:latin typeface="El Messiri"/>
              <a:ea typeface="El Messiri"/>
              <a:cs typeface="El Messiri"/>
              <a:sym typeface="El Messiri"/>
            </a:endParaRPr>
          </a:p>
        </p:txBody>
      </p:sp>
      <p:pic>
        <p:nvPicPr>
          <p:cNvPr id="3379" name="Google Shape;3379;p81"/>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80" name="Google Shape;3380;p81">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381" name="Google Shape;3381;p81"/>
          <p:cNvPicPr preferRelativeResize="0"/>
          <p:nvPr/>
        </p:nvPicPr>
        <p:blipFill>
          <a:blip r:embed="rId6">
            <a:alphaModFix/>
          </a:blip>
          <a:stretch>
            <a:fillRect/>
          </a:stretch>
        </p:blipFill>
        <p:spPr>
          <a:xfrm>
            <a:off x="4805638" y="2403818"/>
            <a:ext cx="4267500" cy="2549700"/>
          </a:xfrm>
          <a:prstGeom prst="roundRect">
            <a:avLst>
              <a:gd fmla="val 16667" name="adj"/>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5" name="Shape 3385"/>
        <p:cNvGrpSpPr/>
        <p:nvPr/>
      </p:nvGrpSpPr>
      <p:grpSpPr>
        <a:xfrm>
          <a:off x="0" y="0"/>
          <a:ext cx="0" cy="0"/>
          <a:chOff x="0" y="0"/>
          <a:chExt cx="0" cy="0"/>
        </a:xfrm>
      </p:grpSpPr>
      <p:sp>
        <p:nvSpPr>
          <p:cNvPr id="3386" name="Google Shape;3386;p82"/>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Samedi 16</a:t>
            </a:r>
            <a:r>
              <a:rPr lang="fr-CA"/>
              <a:t> mars 2024</a:t>
            </a:r>
            <a:endParaRPr/>
          </a:p>
        </p:txBody>
      </p:sp>
      <p:cxnSp>
        <p:nvCxnSpPr>
          <p:cNvPr id="3387" name="Google Shape;3387;p82"/>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88" name="Google Shape;3388;p82"/>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une promesse de changer un comportement qui peut nuire à autrui.</a:t>
            </a:r>
            <a:endParaRPr sz="3000">
              <a:solidFill>
                <a:schemeClr val="dk2"/>
              </a:solidFill>
              <a:latin typeface="El Messiri"/>
              <a:ea typeface="El Messiri"/>
              <a:cs typeface="El Messiri"/>
              <a:sym typeface="El Messiri"/>
            </a:endParaRPr>
          </a:p>
        </p:txBody>
      </p:sp>
      <p:pic>
        <p:nvPicPr>
          <p:cNvPr id="3389" name="Google Shape;3389;p82"/>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390" name="Google Shape;3390;p82">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391" name="Google Shape;3391;p82"/>
          <p:cNvPicPr preferRelativeResize="0"/>
          <p:nvPr/>
        </p:nvPicPr>
        <p:blipFill>
          <a:blip r:embed="rId6">
            <a:alphaModFix/>
          </a:blip>
          <a:stretch>
            <a:fillRect/>
          </a:stretch>
        </p:blipFill>
        <p:spPr>
          <a:xfrm>
            <a:off x="5118850" y="1962550"/>
            <a:ext cx="3641075" cy="2651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5" name="Shape 3395"/>
        <p:cNvGrpSpPr/>
        <p:nvPr/>
      </p:nvGrpSpPr>
      <p:grpSpPr>
        <a:xfrm>
          <a:off x="0" y="0"/>
          <a:ext cx="0" cy="0"/>
          <a:chOff x="0" y="0"/>
          <a:chExt cx="0" cy="0"/>
        </a:xfrm>
      </p:grpSpPr>
      <p:sp>
        <p:nvSpPr>
          <p:cNvPr id="3396" name="Google Shape;3396;p83"/>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Dimanche 17 mars 2024</a:t>
            </a:r>
            <a:endParaRPr/>
          </a:p>
        </p:txBody>
      </p:sp>
      <p:cxnSp>
        <p:nvCxnSpPr>
          <p:cNvPr id="3397" name="Google Shape;3397;p83"/>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398" name="Google Shape;3398;p83"/>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Je participe à la messe et je parle à une personne que je ne connais pas.</a:t>
            </a:r>
            <a:endParaRPr sz="3000">
              <a:solidFill>
                <a:schemeClr val="dk2"/>
              </a:solidFill>
              <a:latin typeface="El Messiri"/>
              <a:ea typeface="El Messiri"/>
              <a:cs typeface="El Messiri"/>
              <a:sym typeface="El Messiri"/>
            </a:endParaRPr>
          </a:p>
        </p:txBody>
      </p:sp>
      <p:pic>
        <p:nvPicPr>
          <p:cNvPr id="3399" name="Google Shape;3399;p83"/>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00" name="Google Shape;3400;p83">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01" name="Google Shape;3401;p83"/>
          <p:cNvPicPr preferRelativeResize="0"/>
          <p:nvPr/>
        </p:nvPicPr>
        <p:blipFill>
          <a:blip r:embed="rId6">
            <a:alphaModFix/>
          </a:blip>
          <a:stretch>
            <a:fillRect/>
          </a:stretch>
        </p:blipFill>
        <p:spPr>
          <a:xfrm>
            <a:off x="5603800" y="1922425"/>
            <a:ext cx="2671200" cy="2671200"/>
          </a:xfrm>
          <a:prstGeom prst="roundRect">
            <a:avLst>
              <a:gd fmla="val 16667" name="adj"/>
            </a:avLst>
          </a:prstGeom>
          <a:noFill/>
          <a:ln cap="flat" cmpd="sng" w="38100">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5" name="Shape 3405"/>
        <p:cNvGrpSpPr/>
        <p:nvPr/>
      </p:nvGrpSpPr>
      <p:grpSpPr>
        <a:xfrm>
          <a:off x="0" y="0"/>
          <a:ext cx="0" cy="0"/>
          <a:chOff x="0" y="0"/>
          <a:chExt cx="0" cy="0"/>
        </a:xfrm>
      </p:grpSpPr>
      <p:sp>
        <p:nvSpPr>
          <p:cNvPr id="3406" name="Google Shape;3406;p84"/>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Lundi 18 mars 2024</a:t>
            </a:r>
            <a:endParaRPr/>
          </a:p>
        </p:txBody>
      </p:sp>
      <p:cxnSp>
        <p:nvCxnSpPr>
          <p:cNvPr id="3407" name="Google Shape;3407;p84"/>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08" name="Google Shape;3408;p84"/>
          <p:cNvSpPr txBox="1"/>
          <p:nvPr/>
        </p:nvSpPr>
        <p:spPr>
          <a:xfrm>
            <a:off x="4851250" y="509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un effort pour réduire votre consommation d'énergie et aider la planète.</a:t>
            </a:r>
            <a:endParaRPr sz="3000">
              <a:solidFill>
                <a:schemeClr val="dk2"/>
              </a:solidFill>
              <a:latin typeface="El Messiri"/>
              <a:ea typeface="El Messiri"/>
              <a:cs typeface="El Messiri"/>
              <a:sym typeface="El Messiri"/>
            </a:endParaRPr>
          </a:p>
        </p:txBody>
      </p:sp>
      <p:pic>
        <p:nvPicPr>
          <p:cNvPr id="3409" name="Google Shape;3409;p84"/>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10" name="Google Shape;3410;p84">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11" name="Google Shape;3411;p84"/>
          <p:cNvPicPr preferRelativeResize="0"/>
          <p:nvPr/>
        </p:nvPicPr>
        <p:blipFill>
          <a:blip r:embed="rId6">
            <a:alphaModFix/>
          </a:blip>
          <a:stretch>
            <a:fillRect/>
          </a:stretch>
        </p:blipFill>
        <p:spPr>
          <a:xfrm>
            <a:off x="5613675" y="2219325"/>
            <a:ext cx="2651450" cy="2651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5" name="Shape 3415"/>
        <p:cNvGrpSpPr/>
        <p:nvPr/>
      </p:nvGrpSpPr>
      <p:grpSpPr>
        <a:xfrm>
          <a:off x="0" y="0"/>
          <a:ext cx="0" cy="0"/>
          <a:chOff x="0" y="0"/>
          <a:chExt cx="0" cy="0"/>
        </a:xfrm>
      </p:grpSpPr>
      <p:sp>
        <p:nvSpPr>
          <p:cNvPr id="3416" name="Google Shape;3416;p85"/>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Mardi 19</a:t>
            </a:r>
            <a:r>
              <a:rPr lang="fr-CA"/>
              <a:t> mars 2024</a:t>
            </a:r>
            <a:endParaRPr/>
          </a:p>
        </p:txBody>
      </p:sp>
      <p:cxnSp>
        <p:nvCxnSpPr>
          <p:cNvPr id="3417" name="Google Shape;3417;p85"/>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18" name="Google Shape;3418;p85"/>
          <p:cNvSpPr txBox="1"/>
          <p:nvPr/>
        </p:nvSpPr>
        <p:spPr>
          <a:xfrm>
            <a:off x="4851250" y="497750"/>
            <a:ext cx="4176300" cy="14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Écouter cette musique spirituelle.</a:t>
            </a:r>
            <a:endParaRPr sz="3000">
              <a:solidFill>
                <a:schemeClr val="dk2"/>
              </a:solidFill>
              <a:latin typeface="El Messiri"/>
              <a:ea typeface="El Messiri"/>
              <a:cs typeface="El Messiri"/>
              <a:sym typeface="El Messiri"/>
            </a:endParaRPr>
          </a:p>
        </p:txBody>
      </p:sp>
      <p:pic>
        <p:nvPicPr>
          <p:cNvPr id="3419" name="Google Shape;3419;p85"/>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20" name="Google Shape;3420;p85">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descr="Avec Sandra Kouame&#10;&#10;Ce nom si merveilleux - Ben Fielding and Brooke Ligertwood, Hillsong&#10;Tu étais là dès la création&#10;Fils unique du Dieu Très-Haut&#10;Les mystères de Ta gloire révélés&#10;En Toi Christ notre Seigneur&#10;Ô ce nom est si merveilleux&#10;Ô ce nom est si merveilleux&#10;Le nom de Jésus-Christ mon Roi&#10;Ô ce nom est si merveilleux&#10;Sa beauté est sans pareille&#10;Ô ce nom est si merveilleux&#10;Le nom de Jésus&#10;Tu n'as pas voulu les Cieux sans nous&#10;Alors Jésus Tu es venu&#10;Ton amour a vaincu mon péché&#10;Plus rien ne peut nous séparer&#10;Ô ce Nom est si glorieux&#10;Ô ce Nom est si glorieux&#10;Le nom de Jésus-Christ mon Roi&#10;Ô ce Nom est si glorieux&#10;Sa beauté est sans pareille&#10;Ô ce Nom est si glorieux&#10;Le nom de Jésus&#10;La terre a tremblé&#10;Le voile s'est déchiré&#10;Désarmant la mort et le péché&#10;Les cieux chantent Ta gloire&#10;L'écho de Ta victoire&#10;Car Tu es le Roi ressuscité&#10;Tu es sans rival&#10;Tu es sans égal&#10;Dieu Tu triomphes à tout jamais&#10;À Toi soit le règne&#10;À Toi soit la gloire&#10;Car Ton Nom surpasse tout autre nom&#10;Ô ce nom est victorieux&#10;Ô ce nom est victorieux&#10;Le Nom de Jésus-Christ mon Roi&#10;Ô ce nom est victorieux&#10;Sa puissance est sans pareille&#10;Ô ce nom est victorieux&#10;Le nom de Jésus&#10;Sois élevé - Josh Baldwin&#10;Chantons : Louanges à son nom&#10;Louanges à son nom&#10;Le nom au-dessus de tout autre nom&#10;Chantons : Honneur à son nom&#10;Honneur à son nom&#10;Le nom bien plus grand que tout autre nom&#10;Sois élevé&#10;Élevé plus haut&#10;Sois élevé&#10;Chantons : Louanges à son nom&#10;Louanges à ton nom&#10;Le nom au-dessus de tout autre nom&#10;Ton nom est vie&#10;Ton nom est l'Espoir en moi, l'Espoir en moi&#10;Tu es l'amour&#10;Toujours là à chaque fois, à chaque foi&#10;Mon secours est en Toi - Impact Musique/Sebastien Corn&#10;Si la lune me glace&#10;Et le soleil menace&#10;Créateur des étoiles&#10;Mon secours est en toi&#10;Si mes larmes ruissellent&#10;Et que mon pas chancelle&#10;Créateur de la terre&#10;Mon secours est en toi&#10;Je lève les yeux&#10;Vers les hauts sommets&#10;Toi seul est mon Dieu&#10;Je proclamerai&#10;Toi seul es ma force&#10;Toi seul me restaures&#10;Mon secours est en toi&#10;Toujours tu me portes&#10;Jamais tu ne dors&#10;Mon secours est en toi&#10;Si la peur m'envahit&#10;Et mon âme chavire&#10;Créateur de la vie&#10;Mon secours est en toi&#10;Ta victoire mon espoir&#10;Ton chemin mon destin&#10;Ton salut mon refuge&#10;Tout est en toi&#10;Miracles - Chris Quilala&#10;Le Dieu qui peut rendre la vue&#10;Est présent tout autour de moi&#10;Présent tout autour de moi&#10;Le Dieu qui peut nous faire entendre&#10;Vient apaiser toutes mes craintes&#10;Apaiser toutes mes craintes&#10;Oui je crois en Toi&#10;Oui je crois en Toi&#10;Tu es le Dieu des miracles&#10;Oui je crois en Toi&#10;Oui je crois en Toi&#10;Tu es le Dieu des miracles &#10;Celui qui défie l'impossible&#10;M'attire à lui, me renouvelle&#10;M'attire à lui, me renouvelle&#10;Celui qui a vaincu la mort&#10;Sa vie se répand dans mes veines&#10;Sa vie se répand dans mes veines&#10;Tu es de toute éternité&#10;Oh Dieu puissant ressuscité&#10;Tu es celui qui donnes vie&#10;Tu es le Dieu des miracles&#10;&#10;© Émission produite par EMCI TV&#10;Source : https://emcitv.com/sandra-kouame/video/ce-nom-est-si-merveilleux-sois-eleve-mon-secours-est-en-toi-miracles-56521.html" id="3421" name="Google Shape;3421;p85" title="Sandra Kouame - Ce nom est si merveilleux / Sois élevé / Mon secours est en Toi / Miracles">
            <a:hlinkClick r:id="rId6"/>
          </p:cNvPr>
          <p:cNvPicPr preferRelativeResize="0"/>
          <p:nvPr/>
        </p:nvPicPr>
        <p:blipFill>
          <a:blip r:embed="rId7">
            <a:alphaModFix/>
          </a:blip>
          <a:stretch>
            <a:fillRect/>
          </a:stretch>
        </p:blipFill>
        <p:spPr>
          <a:xfrm>
            <a:off x="4878904" y="1709777"/>
            <a:ext cx="4120975" cy="2318050"/>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1"/>
                                        </p:tgtEl>
                                        <p:attrNameLst>
                                          <p:attrName>style.visibility</p:attrName>
                                        </p:attrNameLst>
                                      </p:cBhvr>
                                      <p:to>
                                        <p:strVal val="visible"/>
                                      </p:to>
                                    </p:set>
                                    <p:animEffect filter="fade" transition="in">
                                      <p:cBhvr>
                                        <p:cTn dur="1000"/>
                                        <p:tgtEl>
                                          <p:spTgt spid="3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5" name="Shape 3425"/>
        <p:cNvGrpSpPr/>
        <p:nvPr/>
      </p:nvGrpSpPr>
      <p:grpSpPr>
        <a:xfrm>
          <a:off x="0" y="0"/>
          <a:ext cx="0" cy="0"/>
          <a:chOff x="0" y="0"/>
          <a:chExt cx="0" cy="0"/>
        </a:xfrm>
      </p:grpSpPr>
      <p:sp>
        <p:nvSpPr>
          <p:cNvPr id="3426" name="Google Shape;3426;p86"/>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Mercredi 20 mars 2024</a:t>
            </a:r>
            <a:endParaRPr/>
          </a:p>
        </p:txBody>
      </p:sp>
      <p:cxnSp>
        <p:nvCxnSpPr>
          <p:cNvPr id="3427" name="Google Shape;3427;p86"/>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28" name="Google Shape;3428;p86"/>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un jeûne ou une abstention symbolique.</a:t>
            </a:r>
            <a:endParaRPr sz="3000">
              <a:solidFill>
                <a:schemeClr val="dk2"/>
              </a:solidFill>
              <a:latin typeface="El Messiri"/>
              <a:ea typeface="El Messiri"/>
              <a:cs typeface="El Messiri"/>
              <a:sym typeface="El Messiri"/>
            </a:endParaRPr>
          </a:p>
        </p:txBody>
      </p:sp>
      <p:pic>
        <p:nvPicPr>
          <p:cNvPr id="3429" name="Google Shape;3429;p86"/>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30" name="Google Shape;3430;p86">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31" name="Google Shape;3431;p86"/>
          <p:cNvPicPr preferRelativeResize="0"/>
          <p:nvPr/>
        </p:nvPicPr>
        <p:blipFill>
          <a:blip r:embed="rId6">
            <a:alphaModFix/>
          </a:blip>
          <a:stretch>
            <a:fillRect/>
          </a:stretch>
        </p:blipFill>
        <p:spPr>
          <a:xfrm>
            <a:off x="5613675" y="1645800"/>
            <a:ext cx="2651450" cy="2651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5" name="Shape 3435"/>
        <p:cNvGrpSpPr/>
        <p:nvPr/>
      </p:nvGrpSpPr>
      <p:grpSpPr>
        <a:xfrm>
          <a:off x="0" y="0"/>
          <a:ext cx="0" cy="0"/>
          <a:chOff x="0" y="0"/>
          <a:chExt cx="0" cy="0"/>
        </a:xfrm>
      </p:grpSpPr>
      <p:sp>
        <p:nvSpPr>
          <p:cNvPr id="3436" name="Google Shape;3436;p87"/>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Jeudi 21</a:t>
            </a:r>
            <a:r>
              <a:rPr lang="fr-CA"/>
              <a:t> mars 2024</a:t>
            </a:r>
            <a:endParaRPr/>
          </a:p>
        </p:txBody>
      </p:sp>
      <p:cxnSp>
        <p:nvCxnSpPr>
          <p:cNvPr id="3437" name="Google Shape;3437;p87"/>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38" name="Google Shape;3438;p87"/>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Consacrer du temps à aider une personne dans le besoin.</a:t>
            </a:r>
            <a:endParaRPr sz="3000">
              <a:solidFill>
                <a:schemeClr val="dk2"/>
              </a:solidFill>
              <a:latin typeface="El Messiri"/>
              <a:ea typeface="El Messiri"/>
              <a:cs typeface="El Messiri"/>
              <a:sym typeface="El Messiri"/>
            </a:endParaRPr>
          </a:p>
        </p:txBody>
      </p:sp>
      <p:pic>
        <p:nvPicPr>
          <p:cNvPr id="3439" name="Google Shape;3439;p87"/>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40" name="Google Shape;3440;p87">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41" name="Google Shape;3441;p87"/>
          <p:cNvPicPr preferRelativeResize="0"/>
          <p:nvPr/>
        </p:nvPicPr>
        <p:blipFill rotWithShape="1">
          <a:blip r:embed="rId6">
            <a:alphaModFix/>
          </a:blip>
          <a:srcRect b="0" l="25300" r="0" t="0"/>
          <a:stretch/>
        </p:blipFill>
        <p:spPr>
          <a:xfrm>
            <a:off x="5509747" y="2071975"/>
            <a:ext cx="2859300" cy="25497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5" name="Shape 3085"/>
        <p:cNvGrpSpPr/>
        <p:nvPr/>
      </p:nvGrpSpPr>
      <p:grpSpPr>
        <a:xfrm>
          <a:off x="0" y="0"/>
          <a:ext cx="0" cy="0"/>
          <a:chOff x="0" y="0"/>
          <a:chExt cx="0" cy="0"/>
        </a:xfrm>
      </p:grpSpPr>
      <p:sp>
        <p:nvSpPr>
          <p:cNvPr id="3086" name="Google Shape;3086;p52"/>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Jeudi 15</a:t>
            </a:r>
            <a:r>
              <a:rPr lang="fr-CA"/>
              <a:t> février 2024</a:t>
            </a:r>
            <a:endParaRPr/>
          </a:p>
        </p:txBody>
      </p:sp>
      <p:cxnSp>
        <p:nvCxnSpPr>
          <p:cNvPr id="3087" name="Google Shape;3087;p52"/>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088" name="Google Shape;3088;p52"/>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Faire une bonne action pour un proche.</a:t>
            </a:r>
            <a:endParaRPr sz="3000">
              <a:solidFill>
                <a:schemeClr val="dk2"/>
              </a:solidFill>
              <a:latin typeface="El Messiri"/>
              <a:ea typeface="El Messiri"/>
              <a:cs typeface="El Messiri"/>
              <a:sym typeface="El Messiri"/>
            </a:endParaRPr>
          </a:p>
        </p:txBody>
      </p:sp>
      <p:pic>
        <p:nvPicPr>
          <p:cNvPr id="3089" name="Google Shape;3089;p52"/>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090" name="Google Shape;3090;p52">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091" name="Google Shape;3091;p52"/>
          <p:cNvPicPr preferRelativeResize="0"/>
          <p:nvPr/>
        </p:nvPicPr>
        <p:blipFill>
          <a:blip r:embed="rId6">
            <a:alphaModFix/>
          </a:blip>
          <a:stretch>
            <a:fillRect/>
          </a:stretch>
        </p:blipFill>
        <p:spPr>
          <a:xfrm>
            <a:off x="5602000" y="1683500"/>
            <a:ext cx="2674790" cy="2651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5" name="Shape 3445"/>
        <p:cNvGrpSpPr/>
        <p:nvPr/>
      </p:nvGrpSpPr>
      <p:grpSpPr>
        <a:xfrm>
          <a:off x="0" y="0"/>
          <a:ext cx="0" cy="0"/>
          <a:chOff x="0" y="0"/>
          <a:chExt cx="0" cy="0"/>
        </a:xfrm>
      </p:grpSpPr>
      <p:sp>
        <p:nvSpPr>
          <p:cNvPr id="3446" name="Google Shape;3446;p88"/>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Vendredi 22</a:t>
            </a:r>
            <a:r>
              <a:rPr lang="fr-CA"/>
              <a:t> mars 2024</a:t>
            </a:r>
            <a:endParaRPr/>
          </a:p>
        </p:txBody>
      </p:sp>
      <p:cxnSp>
        <p:nvCxnSpPr>
          <p:cNvPr id="3447" name="Google Shape;3447;p88"/>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48" name="Google Shape;3448;p88"/>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Prendre soin de l'environnement en nettoyant un espace public.</a:t>
            </a:r>
            <a:endParaRPr sz="3000">
              <a:solidFill>
                <a:schemeClr val="dk2"/>
              </a:solidFill>
              <a:latin typeface="El Messiri"/>
              <a:ea typeface="El Messiri"/>
              <a:cs typeface="El Messiri"/>
              <a:sym typeface="El Messiri"/>
            </a:endParaRPr>
          </a:p>
        </p:txBody>
      </p:sp>
      <p:pic>
        <p:nvPicPr>
          <p:cNvPr id="3449" name="Google Shape;3449;p88"/>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50" name="Google Shape;3450;p88">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51" name="Google Shape;3451;p88"/>
          <p:cNvPicPr preferRelativeResize="0"/>
          <p:nvPr/>
        </p:nvPicPr>
        <p:blipFill>
          <a:blip r:embed="rId6">
            <a:alphaModFix/>
          </a:blip>
          <a:stretch>
            <a:fillRect/>
          </a:stretch>
        </p:blipFill>
        <p:spPr>
          <a:xfrm>
            <a:off x="5019500" y="2187250"/>
            <a:ext cx="3839810" cy="26514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5" name="Shape 3455"/>
        <p:cNvGrpSpPr/>
        <p:nvPr/>
      </p:nvGrpSpPr>
      <p:grpSpPr>
        <a:xfrm>
          <a:off x="0" y="0"/>
          <a:ext cx="0" cy="0"/>
          <a:chOff x="0" y="0"/>
          <a:chExt cx="0" cy="0"/>
        </a:xfrm>
      </p:grpSpPr>
      <p:sp>
        <p:nvSpPr>
          <p:cNvPr id="3456" name="Google Shape;3456;p89"/>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Samedi 23</a:t>
            </a:r>
            <a:r>
              <a:rPr lang="fr-CA"/>
              <a:t> mars 2024</a:t>
            </a:r>
            <a:endParaRPr/>
          </a:p>
        </p:txBody>
      </p:sp>
      <p:cxnSp>
        <p:nvCxnSpPr>
          <p:cNvPr id="3457" name="Google Shape;3457;p89"/>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58" name="Google Shape;3458;p89"/>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 Faire une action secrète de bonté pour quelqu'un.</a:t>
            </a:r>
            <a:endParaRPr sz="3000">
              <a:solidFill>
                <a:schemeClr val="dk2"/>
              </a:solidFill>
              <a:latin typeface="El Messiri"/>
              <a:ea typeface="El Messiri"/>
              <a:cs typeface="El Messiri"/>
              <a:sym typeface="El Messiri"/>
            </a:endParaRPr>
          </a:p>
        </p:txBody>
      </p:sp>
      <p:pic>
        <p:nvPicPr>
          <p:cNvPr id="3459" name="Google Shape;3459;p89"/>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60" name="Google Shape;3460;p89">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61" name="Google Shape;3461;p89"/>
          <p:cNvPicPr preferRelativeResize="0"/>
          <p:nvPr/>
        </p:nvPicPr>
        <p:blipFill>
          <a:blip r:embed="rId6">
            <a:alphaModFix/>
          </a:blip>
          <a:stretch>
            <a:fillRect/>
          </a:stretch>
        </p:blipFill>
        <p:spPr>
          <a:xfrm>
            <a:off x="5613675" y="1897825"/>
            <a:ext cx="2651453" cy="265145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5" name="Shape 3465"/>
        <p:cNvGrpSpPr/>
        <p:nvPr/>
      </p:nvGrpSpPr>
      <p:grpSpPr>
        <a:xfrm>
          <a:off x="0" y="0"/>
          <a:ext cx="0" cy="0"/>
          <a:chOff x="0" y="0"/>
          <a:chExt cx="0" cy="0"/>
        </a:xfrm>
      </p:grpSpPr>
      <p:sp>
        <p:nvSpPr>
          <p:cNvPr id="3466" name="Google Shape;3466;p90"/>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Dimanche 24 mars 2024</a:t>
            </a:r>
            <a:endParaRPr/>
          </a:p>
        </p:txBody>
      </p:sp>
      <p:cxnSp>
        <p:nvCxnSpPr>
          <p:cNvPr id="3467" name="Google Shape;3467;p90"/>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68" name="Google Shape;3468;p90"/>
          <p:cNvSpPr txBox="1"/>
          <p:nvPr/>
        </p:nvSpPr>
        <p:spPr>
          <a:xfrm>
            <a:off x="4851250" y="509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Je participe à la messe et je rapporte un </a:t>
            </a:r>
            <a:r>
              <a:rPr lang="fr-CA" sz="3000">
                <a:solidFill>
                  <a:schemeClr val="dk2"/>
                </a:solidFill>
                <a:latin typeface="El Messiri"/>
                <a:ea typeface="El Messiri"/>
                <a:cs typeface="El Messiri"/>
                <a:sym typeface="El Messiri"/>
              </a:rPr>
              <a:t>rameau</a:t>
            </a:r>
            <a:r>
              <a:rPr lang="fr-CA" sz="3000">
                <a:solidFill>
                  <a:schemeClr val="dk2"/>
                </a:solidFill>
                <a:latin typeface="El Messiri"/>
                <a:ea typeface="El Messiri"/>
                <a:cs typeface="El Messiri"/>
                <a:sym typeface="El Messiri"/>
              </a:rPr>
              <a:t> à la maison pour ma chambre.</a:t>
            </a:r>
            <a:endParaRPr sz="3000">
              <a:solidFill>
                <a:schemeClr val="dk2"/>
              </a:solidFill>
              <a:latin typeface="El Messiri"/>
              <a:ea typeface="El Messiri"/>
              <a:cs typeface="El Messiri"/>
              <a:sym typeface="El Messiri"/>
            </a:endParaRPr>
          </a:p>
        </p:txBody>
      </p:sp>
      <p:pic>
        <p:nvPicPr>
          <p:cNvPr id="3469" name="Google Shape;3469;p90"/>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70" name="Google Shape;3470;p90">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71" name="Google Shape;3471;p90"/>
          <p:cNvPicPr preferRelativeResize="0"/>
          <p:nvPr/>
        </p:nvPicPr>
        <p:blipFill rotWithShape="1">
          <a:blip r:embed="rId6">
            <a:alphaModFix/>
          </a:blip>
          <a:srcRect b="0" l="0" r="54385" t="0"/>
          <a:stretch/>
        </p:blipFill>
        <p:spPr>
          <a:xfrm>
            <a:off x="5561439" y="1875675"/>
            <a:ext cx="2393925" cy="3087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5" name="Shape 3475"/>
        <p:cNvGrpSpPr/>
        <p:nvPr/>
      </p:nvGrpSpPr>
      <p:grpSpPr>
        <a:xfrm>
          <a:off x="0" y="0"/>
          <a:ext cx="0" cy="0"/>
          <a:chOff x="0" y="0"/>
          <a:chExt cx="0" cy="0"/>
        </a:xfrm>
      </p:grpSpPr>
      <p:sp>
        <p:nvSpPr>
          <p:cNvPr id="3476" name="Google Shape;3476;p91"/>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Lundi 25</a:t>
            </a:r>
            <a:r>
              <a:rPr lang="fr-CA"/>
              <a:t> mars 2024</a:t>
            </a:r>
            <a:endParaRPr/>
          </a:p>
        </p:txBody>
      </p:sp>
      <p:cxnSp>
        <p:nvCxnSpPr>
          <p:cNvPr id="3477" name="Google Shape;3477;p91"/>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78" name="Google Shape;3478;p91"/>
          <p:cNvSpPr txBox="1"/>
          <p:nvPr/>
        </p:nvSpPr>
        <p:spPr>
          <a:xfrm>
            <a:off x="4851250" y="509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Préparer s</a:t>
            </a:r>
            <a:r>
              <a:rPr lang="fr-CA" sz="3000">
                <a:solidFill>
                  <a:schemeClr val="dk2"/>
                </a:solidFill>
                <a:latin typeface="El Messiri"/>
                <a:ea typeface="El Messiri"/>
                <a:cs typeface="El Messiri"/>
                <a:sym typeface="El Messiri"/>
              </a:rPr>
              <a:t>on coeur pour la semaine sainte en demandant à Jésus de venir m’habiter </a:t>
            </a:r>
            <a:endParaRPr sz="3000">
              <a:solidFill>
                <a:schemeClr val="dk2"/>
              </a:solidFill>
              <a:latin typeface="El Messiri"/>
              <a:ea typeface="El Messiri"/>
              <a:cs typeface="El Messiri"/>
              <a:sym typeface="El Messiri"/>
            </a:endParaRPr>
          </a:p>
        </p:txBody>
      </p:sp>
      <p:pic>
        <p:nvPicPr>
          <p:cNvPr id="3479" name="Google Shape;3479;p91"/>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80" name="Google Shape;3480;p91">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81" name="Google Shape;3481;p91"/>
          <p:cNvPicPr preferRelativeResize="0"/>
          <p:nvPr/>
        </p:nvPicPr>
        <p:blipFill>
          <a:blip r:embed="rId6">
            <a:alphaModFix/>
          </a:blip>
          <a:stretch>
            <a:fillRect/>
          </a:stretch>
        </p:blipFill>
        <p:spPr>
          <a:xfrm>
            <a:off x="5149350" y="2095975"/>
            <a:ext cx="3580100" cy="2617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5" name="Shape 3485"/>
        <p:cNvGrpSpPr/>
        <p:nvPr/>
      </p:nvGrpSpPr>
      <p:grpSpPr>
        <a:xfrm>
          <a:off x="0" y="0"/>
          <a:ext cx="0" cy="0"/>
          <a:chOff x="0" y="0"/>
          <a:chExt cx="0" cy="0"/>
        </a:xfrm>
      </p:grpSpPr>
      <p:sp>
        <p:nvSpPr>
          <p:cNvPr id="3486" name="Google Shape;3486;p92"/>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Mardi 26</a:t>
            </a:r>
            <a:r>
              <a:rPr lang="fr-CA"/>
              <a:t> mars 2024</a:t>
            </a:r>
            <a:endParaRPr/>
          </a:p>
        </p:txBody>
      </p:sp>
      <p:cxnSp>
        <p:nvCxnSpPr>
          <p:cNvPr id="3487" name="Google Shape;3487;p92"/>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88" name="Google Shape;3488;p92"/>
          <p:cNvSpPr txBox="1"/>
          <p:nvPr/>
        </p:nvSpPr>
        <p:spPr>
          <a:xfrm>
            <a:off x="4599075" y="43760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hlink"/>
              </a:buClr>
              <a:buSzPts val="1100"/>
              <a:buFont typeface="Arial"/>
              <a:buNone/>
            </a:pPr>
            <a:r>
              <a:rPr lang="fr-CA" sz="3000">
                <a:solidFill>
                  <a:schemeClr val="dk2"/>
                </a:solidFill>
                <a:latin typeface="El Messiri"/>
                <a:ea typeface="El Messiri"/>
                <a:cs typeface="El Messiri"/>
                <a:sym typeface="El Messiri"/>
              </a:rPr>
              <a:t>Préparer son coeur pour la semaine sainte en demandant pardon à quelqu’un que j’aurai pu avoir blessé.</a:t>
            </a:r>
            <a:endParaRPr sz="3000">
              <a:solidFill>
                <a:schemeClr val="dk2"/>
              </a:solidFill>
              <a:latin typeface="El Messiri"/>
              <a:ea typeface="El Messiri"/>
              <a:cs typeface="El Messiri"/>
              <a:sym typeface="El Messiri"/>
            </a:endParaRPr>
          </a:p>
        </p:txBody>
      </p:sp>
      <p:pic>
        <p:nvPicPr>
          <p:cNvPr id="3489" name="Google Shape;3489;p92"/>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490" name="Google Shape;3490;p92">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491" name="Google Shape;3491;p92"/>
          <p:cNvPicPr preferRelativeResize="0"/>
          <p:nvPr/>
        </p:nvPicPr>
        <p:blipFill>
          <a:blip r:embed="rId6">
            <a:alphaModFix/>
          </a:blip>
          <a:stretch>
            <a:fillRect/>
          </a:stretch>
        </p:blipFill>
        <p:spPr>
          <a:xfrm>
            <a:off x="5027213" y="2723693"/>
            <a:ext cx="3824373" cy="25495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5" name="Shape 3495"/>
        <p:cNvGrpSpPr/>
        <p:nvPr/>
      </p:nvGrpSpPr>
      <p:grpSpPr>
        <a:xfrm>
          <a:off x="0" y="0"/>
          <a:ext cx="0" cy="0"/>
          <a:chOff x="0" y="0"/>
          <a:chExt cx="0" cy="0"/>
        </a:xfrm>
      </p:grpSpPr>
      <p:sp>
        <p:nvSpPr>
          <p:cNvPr id="3496" name="Google Shape;3496;p93"/>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Mercredi 27 mars 2024</a:t>
            </a:r>
            <a:endParaRPr/>
          </a:p>
        </p:txBody>
      </p:sp>
      <p:cxnSp>
        <p:nvCxnSpPr>
          <p:cNvPr id="3497" name="Google Shape;3497;p93"/>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498" name="Google Shape;3498;p93"/>
          <p:cNvSpPr txBox="1"/>
          <p:nvPr/>
        </p:nvSpPr>
        <p:spPr>
          <a:xfrm>
            <a:off x="4851250" y="509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Préparer son coeur pour la Semaine sainte en faisant un don (de temps ou d’argent) à une oeuvre de charité.</a:t>
            </a:r>
            <a:endParaRPr sz="3000">
              <a:solidFill>
                <a:schemeClr val="dk2"/>
              </a:solidFill>
              <a:latin typeface="El Messiri"/>
              <a:ea typeface="El Messiri"/>
              <a:cs typeface="El Messiri"/>
              <a:sym typeface="El Messiri"/>
            </a:endParaRPr>
          </a:p>
        </p:txBody>
      </p:sp>
      <p:pic>
        <p:nvPicPr>
          <p:cNvPr id="3499" name="Google Shape;3499;p93"/>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500" name="Google Shape;3500;p93">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501" name="Google Shape;3501;p93"/>
          <p:cNvPicPr preferRelativeResize="0"/>
          <p:nvPr/>
        </p:nvPicPr>
        <p:blipFill>
          <a:blip r:embed="rId6">
            <a:alphaModFix/>
          </a:blip>
          <a:stretch>
            <a:fillRect/>
          </a:stretch>
        </p:blipFill>
        <p:spPr>
          <a:xfrm>
            <a:off x="5761425" y="2453125"/>
            <a:ext cx="2880050" cy="28800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5" name="Shape 3505"/>
        <p:cNvGrpSpPr/>
        <p:nvPr/>
      </p:nvGrpSpPr>
      <p:grpSpPr>
        <a:xfrm>
          <a:off x="0" y="0"/>
          <a:ext cx="0" cy="0"/>
          <a:chOff x="0" y="0"/>
          <a:chExt cx="0" cy="0"/>
        </a:xfrm>
      </p:grpSpPr>
      <p:sp>
        <p:nvSpPr>
          <p:cNvPr id="3506" name="Google Shape;3506;p94"/>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Jeudi 28</a:t>
            </a:r>
            <a:r>
              <a:rPr lang="fr-CA"/>
              <a:t> mars 2024</a:t>
            </a:r>
            <a:endParaRPr/>
          </a:p>
        </p:txBody>
      </p:sp>
      <p:cxnSp>
        <p:nvCxnSpPr>
          <p:cNvPr id="3507" name="Google Shape;3507;p94"/>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508" name="Google Shape;3508;p94"/>
          <p:cNvSpPr txBox="1"/>
          <p:nvPr/>
        </p:nvSpPr>
        <p:spPr>
          <a:xfrm>
            <a:off x="4851250" y="509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Pour symboliser Jésus qui lave les pieds de ses disciples, je fais un service pour quelqu’un dans ma classe</a:t>
            </a:r>
            <a:endParaRPr sz="3000">
              <a:solidFill>
                <a:schemeClr val="dk2"/>
              </a:solidFill>
              <a:latin typeface="El Messiri"/>
              <a:ea typeface="El Messiri"/>
              <a:cs typeface="El Messiri"/>
              <a:sym typeface="El Messiri"/>
            </a:endParaRPr>
          </a:p>
        </p:txBody>
      </p:sp>
      <p:pic>
        <p:nvPicPr>
          <p:cNvPr id="3509" name="Google Shape;3509;p94"/>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510" name="Google Shape;3510;p94">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511" name="Google Shape;3511;p94"/>
          <p:cNvPicPr preferRelativeResize="0"/>
          <p:nvPr/>
        </p:nvPicPr>
        <p:blipFill>
          <a:blip r:embed="rId6">
            <a:alphaModFix/>
          </a:blip>
          <a:stretch>
            <a:fillRect/>
          </a:stretch>
        </p:blipFill>
        <p:spPr>
          <a:xfrm>
            <a:off x="5579337" y="2453125"/>
            <a:ext cx="2720113" cy="2703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5" name="Shape 3515"/>
        <p:cNvGrpSpPr/>
        <p:nvPr/>
      </p:nvGrpSpPr>
      <p:grpSpPr>
        <a:xfrm>
          <a:off x="0" y="0"/>
          <a:ext cx="0" cy="0"/>
          <a:chOff x="0" y="0"/>
          <a:chExt cx="0" cy="0"/>
        </a:xfrm>
      </p:grpSpPr>
      <p:sp>
        <p:nvSpPr>
          <p:cNvPr id="3516" name="Google Shape;3516;p95"/>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Vendredi 29</a:t>
            </a:r>
            <a:r>
              <a:rPr lang="fr-CA"/>
              <a:t> mars 2024</a:t>
            </a:r>
            <a:endParaRPr/>
          </a:p>
        </p:txBody>
      </p:sp>
      <p:cxnSp>
        <p:nvCxnSpPr>
          <p:cNvPr id="3517" name="Google Shape;3517;p95"/>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518" name="Google Shape;3518;p95"/>
          <p:cNvSpPr txBox="1"/>
          <p:nvPr/>
        </p:nvSpPr>
        <p:spPr>
          <a:xfrm>
            <a:off x="4851250" y="509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Pour comprendre le chemin de croix, j’écoute cette vidéo.</a:t>
            </a:r>
            <a:endParaRPr sz="3000">
              <a:solidFill>
                <a:schemeClr val="dk2"/>
              </a:solidFill>
              <a:latin typeface="El Messiri"/>
              <a:ea typeface="El Messiri"/>
              <a:cs typeface="El Messiri"/>
              <a:sym typeface="El Messiri"/>
            </a:endParaRPr>
          </a:p>
        </p:txBody>
      </p:sp>
      <p:pic>
        <p:nvPicPr>
          <p:cNvPr id="3519" name="Google Shape;3519;p95"/>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520" name="Google Shape;3520;p95">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descr="Jésus s'est donné en sacrifice pour chacun d'entre nous, sur la croix, pour nous sauver de nos fautes. Mais il n'en est pas resté là !&#10;Matt 27v32-56&#10;Traduction française et voix : EBS Peps, musique par Raph&#10;Vidéo originale par Saddlebak Kids&#10;https://www.youtube.com/watch?v=P0F7LOxadGY&amp;index=29&amp;list=PL5aPdmniG3y_n7hXEKTV4qQnIeCe-p6Ws" id="3521" name="Google Shape;3521;p95" title="Le sacrifice de Jésus">
            <a:hlinkClick r:id="rId6"/>
          </p:cNvPr>
          <p:cNvPicPr preferRelativeResize="0"/>
          <p:nvPr/>
        </p:nvPicPr>
        <p:blipFill>
          <a:blip r:embed="rId7">
            <a:alphaModFix/>
          </a:blip>
          <a:stretch>
            <a:fillRect/>
          </a:stretch>
        </p:blipFill>
        <p:spPr>
          <a:xfrm>
            <a:off x="4954329" y="1860802"/>
            <a:ext cx="3970125" cy="2233200"/>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1"/>
                                        </p:tgtEl>
                                        <p:attrNameLst>
                                          <p:attrName>style.visibility</p:attrName>
                                        </p:attrNameLst>
                                      </p:cBhvr>
                                      <p:to>
                                        <p:strVal val="visible"/>
                                      </p:to>
                                    </p:set>
                                    <p:animEffect filter="fade" transition="in">
                                      <p:cBhvr>
                                        <p:cTn dur="1000"/>
                                        <p:tgtEl>
                                          <p:spTgt spid="3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5" name="Shape 3525"/>
        <p:cNvGrpSpPr/>
        <p:nvPr/>
      </p:nvGrpSpPr>
      <p:grpSpPr>
        <a:xfrm>
          <a:off x="0" y="0"/>
          <a:ext cx="0" cy="0"/>
          <a:chOff x="0" y="0"/>
          <a:chExt cx="0" cy="0"/>
        </a:xfrm>
      </p:grpSpPr>
      <p:sp>
        <p:nvSpPr>
          <p:cNvPr id="3526" name="Google Shape;3526;p96"/>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Samedi 30</a:t>
            </a:r>
            <a:r>
              <a:rPr lang="fr-CA"/>
              <a:t> mars 2024</a:t>
            </a:r>
            <a:endParaRPr/>
          </a:p>
        </p:txBody>
      </p:sp>
      <p:cxnSp>
        <p:nvCxnSpPr>
          <p:cNvPr id="3527" name="Google Shape;3527;p96"/>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528" name="Google Shape;3528;p96"/>
          <p:cNvSpPr txBox="1"/>
          <p:nvPr/>
        </p:nvSpPr>
        <p:spPr>
          <a:xfrm>
            <a:off x="4851250" y="509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Après avoir fermé les lumières, j’allume une bougie afin de démontrer que Jésus est ma lumière.</a:t>
            </a:r>
            <a:endParaRPr sz="3000">
              <a:solidFill>
                <a:schemeClr val="dk2"/>
              </a:solidFill>
              <a:latin typeface="El Messiri"/>
              <a:ea typeface="El Messiri"/>
              <a:cs typeface="El Messiri"/>
              <a:sym typeface="El Messiri"/>
            </a:endParaRPr>
          </a:p>
        </p:txBody>
      </p:sp>
      <p:pic>
        <p:nvPicPr>
          <p:cNvPr id="3529" name="Google Shape;3529;p96"/>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530" name="Google Shape;3530;p96">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531" name="Google Shape;3531;p96"/>
          <p:cNvPicPr preferRelativeResize="0"/>
          <p:nvPr/>
        </p:nvPicPr>
        <p:blipFill>
          <a:blip r:embed="rId6">
            <a:alphaModFix/>
          </a:blip>
          <a:stretch>
            <a:fillRect/>
          </a:stretch>
        </p:blipFill>
        <p:spPr>
          <a:xfrm>
            <a:off x="5031988" y="2501843"/>
            <a:ext cx="3814800" cy="2549700"/>
          </a:xfrm>
          <a:prstGeom prst="ellipse">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5" name="Shape 3535"/>
        <p:cNvGrpSpPr/>
        <p:nvPr/>
      </p:nvGrpSpPr>
      <p:grpSpPr>
        <a:xfrm>
          <a:off x="0" y="0"/>
          <a:ext cx="0" cy="0"/>
          <a:chOff x="0" y="0"/>
          <a:chExt cx="0" cy="0"/>
        </a:xfrm>
      </p:grpSpPr>
      <p:pic>
        <p:nvPicPr>
          <p:cNvPr id="3536" name="Google Shape;3536;p97"/>
          <p:cNvPicPr preferRelativeResize="0"/>
          <p:nvPr/>
        </p:nvPicPr>
        <p:blipFill rotWithShape="1">
          <a:blip r:embed="rId3">
            <a:alphaModFix/>
          </a:blip>
          <a:srcRect b="1854" l="0" r="0" t="0"/>
          <a:stretch/>
        </p:blipFill>
        <p:spPr>
          <a:xfrm>
            <a:off x="25" y="0"/>
            <a:ext cx="9143974" cy="5143499"/>
          </a:xfrm>
          <a:prstGeom prst="rect">
            <a:avLst/>
          </a:prstGeom>
          <a:noFill/>
          <a:ln>
            <a:noFill/>
          </a:ln>
        </p:spPr>
      </p:pic>
      <p:sp>
        <p:nvSpPr>
          <p:cNvPr id="3537" name="Google Shape;3537;p97"/>
          <p:cNvSpPr txBox="1"/>
          <p:nvPr>
            <p:ph idx="1" type="subTitle"/>
          </p:nvPr>
        </p:nvSpPr>
        <p:spPr>
          <a:xfrm>
            <a:off x="392900" y="3157743"/>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solidFill>
                  <a:schemeClr val="accent4"/>
                </a:solidFill>
              </a:rPr>
              <a:t>Dimanche 31 mars 2024</a:t>
            </a:r>
            <a:endParaRPr>
              <a:solidFill>
                <a:schemeClr val="accent4"/>
              </a:solidFill>
            </a:endParaRPr>
          </a:p>
        </p:txBody>
      </p:sp>
      <p:cxnSp>
        <p:nvCxnSpPr>
          <p:cNvPr id="3538" name="Google Shape;3538;p97"/>
          <p:cNvCxnSpPr/>
          <p:nvPr/>
        </p:nvCxnSpPr>
        <p:spPr>
          <a:xfrm flipH="1" rot="10800000">
            <a:off x="516450" y="406825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539" name="Google Shape;3539;p97"/>
          <p:cNvSpPr txBox="1"/>
          <p:nvPr/>
        </p:nvSpPr>
        <p:spPr>
          <a:xfrm>
            <a:off x="77300" y="8110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accent3"/>
                </a:solidFill>
                <a:latin typeface="El Messiri"/>
                <a:ea typeface="El Messiri"/>
                <a:cs typeface="El Messiri"/>
                <a:sym typeface="El Messiri"/>
              </a:rPr>
              <a:t>Revoir le parcours accompli pendant le Carême et planifier comment continuer à agir à la suite de Jésus ressuscité après Pâques.</a:t>
            </a:r>
            <a:endParaRPr sz="3000">
              <a:solidFill>
                <a:schemeClr val="accent3"/>
              </a:solidFill>
              <a:latin typeface="El Messiri"/>
              <a:ea typeface="El Messiri"/>
              <a:cs typeface="El Messiri"/>
              <a:sym typeface="El Messiri"/>
            </a:endParaRPr>
          </a:p>
        </p:txBody>
      </p:sp>
      <p:pic>
        <p:nvPicPr>
          <p:cNvPr id="3540" name="Google Shape;3540;p97"/>
          <p:cNvPicPr preferRelativeResize="0"/>
          <p:nvPr/>
        </p:nvPicPr>
        <p:blipFill>
          <a:blip r:embed="rId4">
            <a:alphaModFix/>
          </a:blip>
          <a:stretch>
            <a:fillRect/>
          </a:stretch>
        </p:blipFill>
        <p:spPr>
          <a:xfrm>
            <a:off x="1746270" y="4166200"/>
            <a:ext cx="838350" cy="766125"/>
          </a:xfrm>
          <a:prstGeom prst="rect">
            <a:avLst/>
          </a:prstGeom>
          <a:noFill/>
          <a:ln>
            <a:noFill/>
          </a:ln>
        </p:spPr>
      </p:pic>
      <p:pic>
        <p:nvPicPr>
          <p:cNvPr id="3541" name="Google Shape;3541;p97">
            <a:hlinkClick action="ppaction://hlinksldjump" r:id="rId5"/>
          </p:cNvPr>
          <p:cNvPicPr preferRelativeResize="0"/>
          <p:nvPr/>
        </p:nvPicPr>
        <p:blipFill>
          <a:blip r:embed="rId6">
            <a:alphaModFix/>
          </a:blip>
          <a:stretch>
            <a:fillRect/>
          </a:stretch>
        </p:blipFill>
        <p:spPr>
          <a:xfrm>
            <a:off x="8507116" y="4477950"/>
            <a:ext cx="552925" cy="594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5" name="Shape 3095"/>
        <p:cNvGrpSpPr/>
        <p:nvPr/>
      </p:nvGrpSpPr>
      <p:grpSpPr>
        <a:xfrm>
          <a:off x="0" y="0"/>
          <a:ext cx="0" cy="0"/>
          <a:chOff x="0" y="0"/>
          <a:chExt cx="0" cy="0"/>
        </a:xfrm>
      </p:grpSpPr>
      <p:sp>
        <p:nvSpPr>
          <p:cNvPr id="3096" name="Google Shape;3096;p53"/>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Vendredi 16</a:t>
            </a:r>
            <a:r>
              <a:rPr lang="fr-CA"/>
              <a:t> février 2024</a:t>
            </a:r>
            <a:endParaRPr/>
          </a:p>
        </p:txBody>
      </p:sp>
      <p:cxnSp>
        <p:nvCxnSpPr>
          <p:cNvPr id="3097" name="Google Shape;3097;p53"/>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098" name="Google Shape;3098;p53"/>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Offrir un compliment à quelqu'un.</a:t>
            </a:r>
            <a:endParaRPr sz="3000">
              <a:solidFill>
                <a:schemeClr val="dk2"/>
              </a:solidFill>
              <a:latin typeface="El Messiri"/>
              <a:ea typeface="El Messiri"/>
              <a:cs typeface="El Messiri"/>
              <a:sym typeface="El Messiri"/>
            </a:endParaRPr>
          </a:p>
        </p:txBody>
      </p:sp>
      <p:pic>
        <p:nvPicPr>
          <p:cNvPr id="3099" name="Google Shape;3099;p53"/>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00" name="Google Shape;3100;p53">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01" name="Google Shape;3101;p53"/>
          <p:cNvPicPr preferRelativeResize="0"/>
          <p:nvPr/>
        </p:nvPicPr>
        <p:blipFill>
          <a:blip r:embed="rId6">
            <a:alphaModFix/>
          </a:blip>
          <a:stretch>
            <a:fillRect/>
          </a:stretch>
        </p:blipFill>
        <p:spPr>
          <a:xfrm>
            <a:off x="5013342" y="1674400"/>
            <a:ext cx="3852000" cy="1996800"/>
          </a:xfrm>
          <a:prstGeom prst="roundRect">
            <a:avLst>
              <a:gd fmla="val 16667"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5" name="Shape 3105"/>
        <p:cNvGrpSpPr/>
        <p:nvPr/>
      </p:nvGrpSpPr>
      <p:grpSpPr>
        <a:xfrm>
          <a:off x="0" y="0"/>
          <a:ext cx="0" cy="0"/>
          <a:chOff x="0" y="0"/>
          <a:chExt cx="0" cy="0"/>
        </a:xfrm>
      </p:grpSpPr>
      <p:sp>
        <p:nvSpPr>
          <p:cNvPr id="3106" name="Google Shape;3106;p54"/>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Samedi 17</a:t>
            </a:r>
            <a:r>
              <a:rPr lang="fr-CA"/>
              <a:t> février 2024</a:t>
            </a:r>
            <a:endParaRPr/>
          </a:p>
        </p:txBody>
      </p:sp>
      <p:cxnSp>
        <p:nvCxnSpPr>
          <p:cNvPr id="3107" name="Google Shape;3107;p54"/>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08" name="Google Shape;3108;p54"/>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Pratiquer la gratitude en notant trois choses pour lesquelles vous êtes reconnaissant(e).</a:t>
            </a:r>
            <a:endParaRPr sz="3000">
              <a:solidFill>
                <a:schemeClr val="dk2"/>
              </a:solidFill>
              <a:latin typeface="El Messiri"/>
              <a:ea typeface="El Messiri"/>
              <a:cs typeface="El Messiri"/>
              <a:sym typeface="El Messiri"/>
            </a:endParaRPr>
          </a:p>
        </p:txBody>
      </p:sp>
      <p:pic>
        <p:nvPicPr>
          <p:cNvPr id="3109" name="Google Shape;3109;p54"/>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10" name="Google Shape;3110;p54">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11" name="Google Shape;3111;p54"/>
          <p:cNvPicPr preferRelativeResize="0"/>
          <p:nvPr/>
        </p:nvPicPr>
        <p:blipFill>
          <a:blip r:embed="rId6">
            <a:alphaModFix/>
          </a:blip>
          <a:stretch>
            <a:fillRect/>
          </a:stretch>
        </p:blipFill>
        <p:spPr>
          <a:xfrm>
            <a:off x="5027213" y="2289118"/>
            <a:ext cx="3824373" cy="25495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5" name="Shape 3115"/>
        <p:cNvGrpSpPr/>
        <p:nvPr/>
      </p:nvGrpSpPr>
      <p:grpSpPr>
        <a:xfrm>
          <a:off x="0" y="0"/>
          <a:ext cx="0" cy="0"/>
          <a:chOff x="0" y="0"/>
          <a:chExt cx="0" cy="0"/>
        </a:xfrm>
      </p:grpSpPr>
      <p:sp>
        <p:nvSpPr>
          <p:cNvPr id="3116" name="Google Shape;3116;p55"/>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Dimanche 18</a:t>
            </a:r>
            <a:r>
              <a:rPr lang="fr-CA"/>
              <a:t> février 2024</a:t>
            </a:r>
            <a:endParaRPr/>
          </a:p>
        </p:txBody>
      </p:sp>
      <p:cxnSp>
        <p:nvCxnSpPr>
          <p:cNvPr id="3117" name="Google Shape;3117;p55"/>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18" name="Google Shape;3118;p55"/>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Je participe à la messe.</a:t>
            </a:r>
            <a:endParaRPr sz="3000">
              <a:solidFill>
                <a:schemeClr val="dk2"/>
              </a:solidFill>
              <a:latin typeface="El Messiri"/>
              <a:ea typeface="El Messiri"/>
              <a:cs typeface="El Messiri"/>
              <a:sym typeface="El Messiri"/>
            </a:endParaRPr>
          </a:p>
        </p:txBody>
      </p:sp>
      <p:pic>
        <p:nvPicPr>
          <p:cNvPr id="3119" name="Google Shape;3119;p55"/>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20" name="Google Shape;3120;p55">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21" name="Google Shape;3121;p55"/>
          <p:cNvPicPr preferRelativeResize="0"/>
          <p:nvPr/>
        </p:nvPicPr>
        <p:blipFill>
          <a:blip r:embed="rId6">
            <a:alphaModFix/>
          </a:blip>
          <a:stretch>
            <a:fillRect/>
          </a:stretch>
        </p:blipFill>
        <p:spPr>
          <a:xfrm>
            <a:off x="5603800" y="1098500"/>
            <a:ext cx="2671200" cy="2671200"/>
          </a:xfrm>
          <a:prstGeom prst="roundRect">
            <a:avLst>
              <a:gd fmla="val 16667" name="adj"/>
            </a:avLst>
          </a:prstGeom>
          <a:noFill/>
          <a:ln cap="flat" cmpd="sng" w="3810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5" name="Shape 3125"/>
        <p:cNvGrpSpPr/>
        <p:nvPr/>
      </p:nvGrpSpPr>
      <p:grpSpPr>
        <a:xfrm>
          <a:off x="0" y="0"/>
          <a:ext cx="0" cy="0"/>
          <a:chOff x="0" y="0"/>
          <a:chExt cx="0" cy="0"/>
        </a:xfrm>
      </p:grpSpPr>
      <p:sp>
        <p:nvSpPr>
          <p:cNvPr id="3126" name="Google Shape;3126;p56"/>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Lundi 19</a:t>
            </a:r>
            <a:r>
              <a:rPr lang="fr-CA"/>
              <a:t> février 2024</a:t>
            </a:r>
            <a:endParaRPr/>
          </a:p>
        </p:txBody>
      </p:sp>
      <p:cxnSp>
        <p:nvCxnSpPr>
          <p:cNvPr id="3127" name="Google Shape;3127;p56"/>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pic>
        <p:nvPicPr>
          <p:cNvPr id="3128" name="Google Shape;3128;p56"/>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29" name="Google Shape;3129;p56">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sp>
        <p:nvSpPr>
          <p:cNvPr id="3130" name="Google Shape;3130;p56"/>
          <p:cNvSpPr txBox="1"/>
          <p:nvPr/>
        </p:nvSpPr>
        <p:spPr>
          <a:xfrm>
            <a:off x="4717200" y="43430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Exprimer votre amour et votre appréciation envers votre famille.</a:t>
            </a:r>
            <a:endParaRPr sz="3000">
              <a:solidFill>
                <a:schemeClr val="dk2"/>
              </a:solidFill>
              <a:latin typeface="El Messiri"/>
              <a:ea typeface="El Messiri"/>
              <a:cs typeface="El Messiri"/>
              <a:sym typeface="El Messiri"/>
            </a:endParaRPr>
          </a:p>
        </p:txBody>
      </p:sp>
      <p:pic>
        <p:nvPicPr>
          <p:cNvPr id="3131" name="Google Shape;3131;p56"/>
          <p:cNvPicPr preferRelativeResize="0"/>
          <p:nvPr/>
        </p:nvPicPr>
        <p:blipFill>
          <a:blip r:embed="rId6">
            <a:alphaModFix/>
          </a:blip>
          <a:stretch>
            <a:fillRect/>
          </a:stretch>
        </p:blipFill>
        <p:spPr>
          <a:xfrm>
            <a:off x="4893163" y="1999693"/>
            <a:ext cx="3824373" cy="25495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5" name="Shape 3135"/>
        <p:cNvGrpSpPr/>
        <p:nvPr/>
      </p:nvGrpSpPr>
      <p:grpSpPr>
        <a:xfrm>
          <a:off x="0" y="0"/>
          <a:ext cx="0" cy="0"/>
          <a:chOff x="0" y="0"/>
          <a:chExt cx="0" cy="0"/>
        </a:xfrm>
      </p:grpSpPr>
      <p:sp>
        <p:nvSpPr>
          <p:cNvPr id="3136" name="Google Shape;3136;p57"/>
          <p:cNvSpPr txBox="1"/>
          <p:nvPr>
            <p:ph idx="1" type="subTitle"/>
          </p:nvPr>
        </p:nvSpPr>
        <p:spPr>
          <a:xfrm>
            <a:off x="94150" y="1324018"/>
            <a:ext cx="4813500" cy="96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fr-CA"/>
              <a:t>Mardi 20</a:t>
            </a:r>
            <a:r>
              <a:rPr lang="fr-CA"/>
              <a:t> février 2024</a:t>
            </a:r>
            <a:endParaRPr/>
          </a:p>
        </p:txBody>
      </p:sp>
      <p:cxnSp>
        <p:nvCxnSpPr>
          <p:cNvPr id="3137" name="Google Shape;3137;p57"/>
          <p:cNvCxnSpPr/>
          <p:nvPr/>
        </p:nvCxnSpPr>
        <p:spPr>
          <a:xfrm flipH="1" rot="10800000">
            <a:off x="224450" y="2269105"/>
            <a:ext cx="3612300" cy="7800"/>
          </a:xfrm>
          <a:prstGeom prst="straightConnector1">
            <a:avLst/>
          </a:prstGeom>
          <a:noFill/>
          <a:ln cap="flat" cmpd="sng" w="38100">
            <a:solidFill>
              <a:schemeClr val="dk2"/>
            </a:solidFill>
            <a:prstDash val="solid"/>
            <a:round/>
            <a:headEnd len="med" w="med" type="none"/>
            <a:tailEnd len="med" w="med" type="none"/>
          </a:ln>
        </p:spPr>
      </p:cxnSp>
      <p:sp>
        <p:nvSpPr>
          <p:cNvPr id="3138" name="Google Shape;3138;p57"/>
          <p:cNvSpPr txBox="1"/>
          <p:nvPr/>
        </p:nvSpPr>
        <p:spPr>
          <a:xfrm>
            <a:off x="4851250" y="279550"/>
            <a:ext cx="4176300" cy="19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chemeClr val="dk2"/>
                </a:solidFill>
                <a:latin typeface="El Messiri"/>
                <a:ea typeface="El Messiri"/>
                <a:cs typeface="El Messiri"/>
                <a:sym typeface="El Messiri"/>
              </a:rPr>
              <a:t>Prendre un moment pour prier dans l’autobus ou dans l’auto.</a:t>
            </a:r>
            <a:endParaRPr sz="3000">
              <a:solidFill>
                <a:schemeClr val="dk2"/>
              </a:solidFill>
              <a:latin typeface="El Messiri"/>
              <a:ea typeface="El Messiri"/>
              <a:cs typeface="El Messiri"/>
              <a:sym typeface="El Messiri"/>
            </a:endParaRPr>
          </a:p>
        </p:txBody>
      </p:sp>
      <p:pic>
        <p:nvPicPr>
          <p:cNvPr id="3139" name="Google Shape;3139;p57"/>
          <p:cNvPicPr preferRelativeResize="0"/>
          <p:nvPr/>
        </p:nvPicPr>
        <p:blipFill>
          <a:blip r:embed="rId3">
            <a:alphaModFix/>
          </a:blip>
          <a:stretch>
            <a:fillRect/>
          </a:stretch>
        </p:blipFill>
        <p:spPr>
          <a:xfrm>
            <a:off x="1283013" y="2453125"/>
            <a:ext cx="1495175" cy="1366350"/>
          </a:xfrm>
          <a:prstGeom prst="rect">
            <a:avLst/>
          </a:prstGeom>
          <a:noFill/>
          <a:ln>
            <a:noFill/>
          </a:ln>
        </p:spPr>
      </p:pic>
      <p:pic>
        <p:nvPicPr>
          <p:cNvPr id="3140" name="Google Shape;3140;p57">
            <a:hlinkClick action="ppaction://hlinksldjump" r:id="rId4"/>
          </p:cNvPr>
          <p:cNvPicPr preferRelativeResize="0"/>
          <p:nvPr/>
        </p:nvPicPr>
        <p:blipFill>
          <a:blip r:embed="rId5">
            <a:alphaModFix/>
          </a:blip>
          <a:stretch>
            <a:fillRect/>
          </a:stretch>
        </p:blipFill>
        <p:spPr>
          <a:xfrm>
            <a:off x="-9" y="4549275"/>
            <a:ext cx="552925" cy="594225"/>
          </a:xfrm>
          <a:prstGeom prst="rect">
            <a:avLst/>
          </a:prstGeom>
          <a:noFill/>
          <a:ln>
            <a:noFill/>
          </a:ln>
        </p:spPr>
      </p:pic>
      <p:pic>
        <p:nvPicPr>
          <p:cNvPr id="3141" name="Google Shape;3141;p57"/>
          <p:cNvPicPr preferRelativeResize="0"/>
          <p:nvPr/>
        </p:nvPicPr>
        <p:blipFill>
          <a:blip r:embed="rId6">
            <a:alphaModFix/>
          </a:blip>
          <a:stretch>
            <a:fillRect/>
          </a:stretch>
        </p:blipFill>
        <p:spPr>
          <a:xfrm>
            <a:off x="4762926" y="2056893"/>
            <a:ext cx="4352925" cy="190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ligion Subject for Middle School: Christian Easter">
  <a:themeElements>
    <a:clrScheme name="Simple Light">
      <a:dk1>
        <a:srgbClr val="63504A"/>
      </a:dk1>
      <a:lt1>
        <a:srgbClr val="946761"/>
      </a:lt1>
      <a:dk2>
        <a:srgbClr val="924150"/>
      </a:dk2>
      <a:lt2>
        <a:srgbClr val="9B6C5A"/>
      </a:lt2>
      <a:accent1>
        <a:srgbClr val="A98C88"/>
      </a:accent1>
      <a:accent2>
        <a:srgbClr val="ECB984"/>
      </a:accent2>
      <a:accent3>
        <a:srgbClr val="EEDBC8"/>
      </a:accent3>
      <a:accent4>
        <a:srgbClr val="F4E8DC"/>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